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2" r:id="rId1"/>
  </p:sldMasterIdLst>
  <p:notesMasterIdLst>
    <p:notesMasterId r:id="rId21"/>
  </p:notesMasterIdLst>
  <p:handoutMasterIdLst>
    <p:handoutMasterId r:id="rId22"/>
  </p:handoutMasterIdLst>
  <p:sldIdLst>
    <p:sldId id="256" r:id="rId2"/>
    <p:sldId id="259" r:id="rId3"/>
    <p:sldId id="260" r:id="rId4"/>
    <p:sldId id="261" r:id="rId5"/>
    <p:sldId id="263" r:id="rId6"/>
    <p:sldId id="264" r:id="rId7"/>
    <p:sldId id="265" r:id="rId8"/>
    <p:sldId id="267" r:id="rId9"/>
    <p:sldId id="268" r:id="rId10"/>
    <p:sldId id="269" r:id="rId11"/>
    <p:sldId id="270" r:id="rId12"/>
    <p:sldId id="271" r:id="rId13"/>
    <p:sldId id="272" r:id="rId14"/>
    <p:sldId id="273" r:id="rId15"/>
    <p:sldId id="275" r:id="rId16"/>
    <p:sldId id="276" r:id="rId17"/>
    <p:sldId id="277" r:id="rId18"/>
    <p:sldId id="278" r:id="rId19"/>
    <p:sldId id="279" r:id="rId20"/>
  </p:sldIdLst>
  <p:sldSz cx="38531800" cy="21674138"/>
  <p:notesSz cx="6858000" cy="9144000"/>
  <p:embeddedFontLst>
    <p:embeddedFont>
      <p:font typeface="Calibri" panose="020F0502020204030204" pitchFamily="34" charset="0"/>
      <p:regular r:id="rId23"/>
      <p:bold r:id="rId24"/>
      <p:italic r:id="rId25"/>
      <p:boldItalic r:id="rId26"/>
    </p:embeddedFont>
    <p:embeddedFont>
      <p:font typeface="Corbel" panose="020B0503020204020204" pitchFamily="34" charset="0"/>
      <p:regular r:id="rId27"/>
      <p:bold r:id="rId28"/>
      <p:italic r:id="rId29"/>
      <p:boldItalic r:id="rId30"/>
    </p:embeddedFont>
    <p:embeddedFont>
      <p:font typeface="Monotype Corsiva" panose="03010101010201010101" pitchFamily="66" charset="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4" userDrawn="1">
          <p15:clr>
            <a:srgbClr val="A4A3A4"/>
          </p15:clr>
        </p15:guide>
        <p15:guide id="2" pos="12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Stretton" initials="AS" lastIdx="1" clrIdx="0">
    <p:extLst>
      <p:ext uri="{19B8F6BF-5375-455C-9EA6-DF929625EA0E}">
        <p15:presenceInfo xmlns:p15="http://schemas.microsoft.com/office/powerpoint/2012/main" userId="84dfc3876c67a5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D628C"/>
    <a:srgbClr val="000000"/>
    <a:srgbClr val="C2C6C7"/>
    <a:srgbClr val="E8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779" autoAdjust="0"/>
    <p:restoredTop sz="79442" autoAdjust="0"/>
  </p:normalViewPr>
  <p:slideViewPr>
    <p:cSldViewPr snapToGrid="0">
      <p:cViewPr varScale="1">
        <p:scale>
          <a:sx n="36" d="100"/>
          <a:sy n="36" d="100"/>
        </p:scale>
        <p:origin x="318" y="78"/>
      </p:cViewPr>
      <p:guideLst>
        <p:guide orient="horz" pos="2404"/>
        <p:guide pos="12136"/>
      </p:guideLst>
    </p:cSldViewPr>
  </p:slideViewPr>
  <p:outlineViewPr>
    <p:cViewPr>
      <p:scale>
        <a:sx n="33" d="100"/>
        <a:sy n="33" d="100"/>
      </p:scale>
      <p:origin x="0" y="0"/>
    </p:cViewPr>
  </p:outlineViewPr>
  <p:notesTextViewPr>
    <p:cViewPr>
      <p:scale>
        <a:sx n="1" d="1"/>
        <a:sy n="1" d="1"/>
      </p:scale>
      <p:origin x="0" y="0"/>
    </p:cViewPr>
  </p:notesTextViewPr>
  <p:sorterViewPr>
    <p:cViewPr>
      <p:scale>
        <a:sx n="25" d="100"/>
        <a:sy n="25" d="100"/>
      </p:scale>
      <p:origin x="0" y="0"/>
    </p:cViewPr>
  </p:sorterViewPr>
  <p:notesViewPr>
    <p:cSldViewPr snapToGrid="0">
      <p:cViewPr varScale="1">
        <p:scale>
          <a:sx n="69" d="100"/>
          <a:sy n="69" d="100"/>
        </p:scale>
        <p:origin x="326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991D7E-FEAB-45BD-87D1-12CC19B821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26E0C71-1276-4FE0-94CF-B4FFD37D9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BEA0FA-BD2B-46A7-BBF2-F8D8EA58D4EA}" type="datetimeFigureOut">
              <a:rPr lang="en-GB" smtClean="0"/>
              <a:t>10/10/2022</a:t>
            </a:fld>
            <a:endParaRPr lang="en-GB"/>
          </a:p>
        </p:txBody>
      </p:sp>
      <p:sp>
        <p:nvSpPr>
          <p:cNvPr id="4" name="Footer Placeholder 3">
            <a:extLst>
              <a:ext uri="{FF2B5EF4-FFF2-40B4-BE49-F238E27FC236}">
                <a16:creationId xmlns:a16="http://schemas.microsoft.com/office/drawing/2014/main" id="{73F789E9-279E-4D48-813D-9CE7F7D9EE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7357CF3-EDF7-4EFD-A15D-9BC3835A00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951570-4C11-4C94-AF84-252AE165AA3F}" type="slidenum">
              <a:rPr lang="en-GB" smtClean="0"/>
              <a:t>‹#›</a:t>
            </a:fld>
            <a:endParaRPr lang="en-GB"/>
          </a:p>
        </p:txBody>
      </p:sp>
    </p:spTree>
    <p:extLst>
      <p:ext uri="{BB962C8B-B14F-4D97-AF65-F5344CB8AC3E}">
        <p14:creationId xmlns:p14="http://schemas.microsoft.com/office/powerpoint/2010/main" val="2395807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D2004-2E90-4F23-8EAB-88C4FF845EA9}" type="datetimeFigureOut">
              <a:rPr lang="en-GB" smtClean="0"/>
              <a:t>10/10/2022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CFA1B-32FF-4372-B7FB-A3DDAC6DC302}" type="slidenum">
              <a:rPr lang="en-GB" smtClean="0"/>
              <a:t>‹#›</a:t>
            </a:fld>
            <a:endParaRPr lang="en-GB"/>
          </a:p>
        </p:txBody>
      </p:sp>
    </p:spTree>
    <p:extLst>
      <p:ext uri="{BB962C8B-B14F-4D97-AF65-F5344CB8AC3E}">
        <p14:creationId xmlns:p14="http://schemas.microsoft.com/office/powerpoint/2010/main" val="71885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7</a:t>
            </a:fld>
            <a:endParaRPr lang="en-GB"/>
          </a:p>
        </p:txBody>
      </p:sp>
    </p:spTree>
    <p:extLst>
      <p:ext uri="{BB962C8B-B14F-4D97-AF65-F5344CB8AC3E}">
        <p14:creationId xmlns:p14="http://schemas.microsoft.com/office/powerpoint/2010/main" val="159403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16</a:t>
            </a:fld>
            <a:endParaRPr lang="en-GB"/>
          </a:p>
        </p:txBody>
      </p:sp>
    </p:spTree>
    <p:extLst>
      <p:ext uri="{BB962C8B-B14F-4D97-AF65-F5344CB8AC3E}">
        <p14:creationId xmlns:p14="http://schemas.microsoft.com/office/powerpoint/2010/main" val="3917399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17</a:t>
            </a:fld>
            <a:endParaRPr lang="en-GB"/>
          </a:p>
        </p:txBody>
      </p:sp>
    </p:spTree>
    <p:extLst>
      <p:ext uri="{BB962C8B-B14F-4D97-AF65-F5344CB8AC3E}">
        <p14:creationId xmlns:p14="http://schemas.microsoft.com/office/powerpoint/2010/main" val="3235542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18</a:t>
            </a:fld>
            <a:endParaRPr lang="en-GB"/>
          </a:p>
        </p:txBody>
      </p:sp>
    </p:spTree>
    <p:extLst>
      <p:ext uri="{BB962C8B-B14F-4D97-AF65-F5344CB8AC3E}">
        <p14:creationId xmlns:p14="http://schemas.microsoft.com/office/powerpoint/2010/main" val="383591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19</a:t>
            </a:fld>
            <a:endParaRPr lang="en-GB"/>
          </a:p>
        </p:txBody>
      </p:sp>
    </p:spTree>
    <p:extLst>
      <p:ext uri="{BB962C8B-B14F-4D97-AF65-F5344CB8AC3E}">
        <p14:creationId xmlns:p14="http://schemas.microsoft.com/office/powerpoint/2010/main" val="25111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8</a:t>
            </a:fld>
            <a:endParaRPr lang="en-GB"/>
          </a:p>
        </p:txBody>
      </p:sp>
    </p:spTree>
    <p:extLst>
      <p:ext uri="{BB962C8B-B14F-4D97-AF65-F5344CB8AC3E}">
        <p14:creationId xmlns:p14="http://schemas.microsoft.com/office/powerpoint/2010/main" val="162130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9</a:t>
            </a:fld>
            <a:endParaRPr lang="en-GB"/>
          </a:p>
        </p:txBody>
      </p:sp>
    </p:spTree>
    <p:extLst>
      <p:ext uri="{BB962C8B-B14F-4D97-AF65-F5344CB8AC3E}">
        <p14:creationId xmlns:p14="http://schemas.microsoft.com/office/powerpoint/2010/main" val="166147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10</a:t>
            </a:fld>
            <a:endParaRPr lang="en-GB"/>
          </a:p>
        </p:txBody>
      </p:sp>
    </p:spTree>
    <p:extLst>
      <p:ext uri="{BB962C8B-B14F-4D97-AF65-F5344CB8AC3E}">
        <p14:creationId xmlns:p14="http://schemas.microsoft.com/office/powerpoint/2010/main" val="244560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11</a:t>
            </a:fld>
            <a:endParaRPr lang="en-GB"/>
          </a:p>
        </p:txBody>
      </p:sp>
    </p:spTree>
    <p:extLst>
      <p:ext uri="{BB962C8B-B14F-4D97-AF65-F5344CB8AC3E}">
        <p14:creationId xmlns:p14="http://schemas.microsoft.com/office/powerpoint/2010/main" val="348479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12</a:t>
            </a:fld>
            <a:endParaRPr lang="en-GB"/>
          </a:p>
        </p:txBody>
      </p:sp>
    </p:spTree>
    <p:extLst>
      <p:ext uri="{BB962C8B-B14F-4D97-AF65-F5344CB8AC3E}">
        <p14:creationId xmlns:p14="http://schemas.microsoft.com/office/powerpoint/2010/main" val="2517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13</a:t>
            </a:fld>
            <a:endParaRPr lang="en-GB"/>
          </a:p>
        </p:txBody>
      </p:sp>
    </p:spTree>
    <p:extLst>
      <p:ext uri="{BB962C8B-B14F-4D97-AF65-F5344CB8AC3E}">
        <p14:creationId xmlns:p14="http://schemas.microsoft.com/office/powerpoint/2010/main" val="274656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14</a:t>
            </a:fld>
            <a:endParaRPr lang="en-GB"/>
          </a:p>
        </p:txBody>
      </p:sp>
    </p:spTree>
    <p:extLst>
      <p:ext uri="{BB962C8B-B14F-4D97-AF65-F5344CB8AC3E}">
        <p14:creationId xmlns:p14="http://schemas.microsoft.com/office/powerpoint/2010/main" val="373045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6CFA1B-32FF-4372-B7FB-A3DDAC6DC302}" type="slidenum">
              <a:rPr lang="en-GB" smtClean="0"/>
              <a:t>15</a:t>
            </a:fld>
            <a:endParaRPr lang="en-GB"/>
          </a:p>
        </p:txBody>
      </p:sp>
    </p:spTree>
    <p:extLst>
      <p:ext uri="{BB962C8B-B14F-4D97-AF65-F5344CB8AC3E}">
        <p14:creationId xmlns:p14="http://schemas.microsoft.com/office/powerpoint/2010/main" val="195986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5D45783-E1BC-4F59-A1CD-1CD1D80B179C}"/>
              </a:ext>
            </a:extLst>
          </p:cNvPr>
          <p:cNvSpPr/>
          <p:nvPr userDrawn="1"/>
        </p:nvSpPr>
        <p:spPr>
          <a:xfrm>
            <a:off x="-294968" y="-235973"/>
            <a:ext cx="39053729" cy="222995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8717BF3-E798-4104-9F07-931DA91A344F}"/>
              </a:ext>
            </a:extLst>
          </p:cNvPr>
          <p:cNvGrpSpPr/>
          <p:nvPr userDrawn="1"/>
        </p:nvGrpSpPr>
        <p:grpSpPr>
          <a:xfrm>
            <a:off x="354306" y="531020"/>
            <a:ext cx="3373795" cy="8345313"/>
            <a:chOff x="354306" y="531020"/>
            <a:chExt cx="3373795" cy="8345313"/>
          </a:xfrm>
        </p:grpSpPr>
        <p:sp>
          <p:nvSpPr>
            <p:cNvPr id="22" name="Freeform 6"/>
            <p:cNvSpPr/>
            <p:nvPr/>
          </p:nvSpPr>
          <p:spPr bwMode="auto">
            <a:xfrm>
              <a:off x="1338625" y="1280333"/>
              <a:ext cx="2389476" cy="7596000"/>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23" name="Freeform 7"/>
            <p:cNvSpPr/>
            <p:nvPr/>
          </p:nvSpPr>
          <p:spPr bwMode="auto">
            <a:xfrm>
              <a:off x="354306" y="531020"/>
              <a:ext cx="2325280" cy="8059009"/>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C00000"/>
            </a:solidFill>
            <a:ln>
              <a:noFill/>
            </a:ln>
          </p:spPr>
        </p:sp>
      </p:grpSp>
      <p:grpSp>
        <p:nvGrpSpPr>
          <p:cNvPr id="10" name="Group 9">
            <a:extLst>
              <a:ext uri="{FF2B5EF4-FFF2-40B4-BE49-F238E27FC236}">
                <a16:creationId xmlns:a16="http://schemas.microsoft.com/office/drawing/2014/main" id="{5BB8B5DD-9138-4AF9-9D7E-D65027A5CA35}"/>
              </a:ext>
            </a:extLst>
          </p:cNvPr>
          <p:cNvGrpSpPr/>
          <p:nvPr userDrawn="1"/>
        </p:nvGrpSpPr>
        <p:grpSpPr>
          <a:xfrm>
            <a:off x="354307" y="8349487"/>
            <a:ext cx="11266193" cy="13164086"/>
            <a:chOff x="354307" y="8349487"/>
            <a:chExt cx="11266193" cy="12902071"/>
          </a:xfrm>
        </p:grpSpPr>
        <p:sp>
          <p:nvSpPr>
            <p:cNvPr id="24" name="Freeform 9"/>
            <p:cNvSpPr/>
            <p:nvPr/>
          </p:nvSpPr>
          <p:spPr bwMode="auto">
            <a:xfrm>
              <a:off x="354307" y="8363841"/>
              <a:ext cx="6052147" cy="12887716"/>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1349325" y="8694053"/>
              <a:ext cx="7485833" cy="12557505"/>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1338626" y="8679693"/>
              <a:ext cx="10281874" cy="12571864"/>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354307" y="8349487"/>
              <a:ext cx="8052887" cy="12902071"/>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C00000"/>
            </a:solidFill>
            <a:ln>
              <a:noFill/>
            </a:ln>
          </p:spPr>
        </p:sp>
      </p:grpSp>
      <p:sp>
        <p:nvSpPr>
          <p:cNvPr id="3" name="Subtitle 2"/>
          <p:cNvSpPr>
            <a:spLocks noGrp="1"/>
          </p:cNvSpPr>
          <p:nvPr>
            <p:ph type="subTitle" idx="1"/>
          </p:nvPr>
        </p:nvSpPr>
        <p:spPr>
          <a:xfrm>
            <a:off x="9830176" y="8853255"/>
            <a:ext cx="15684621" cy="4388346"/>
          </a:xfrm>
          <a:prstGeom prst="rect">
            <a:avLst/>
          </a:prstGeom>
        </p:spPr>
        <p:txBody>
          <a:bodyPr anchor="t">
            <a:normAutofit/>
          </a:bodyPr>
          <a:lstStyle>
            <a:lvl1pPr marL="0" indent="0" algn="r">
              <a:buNone/>
              <a:defRPr sz="6637">
                <a:solidFill>
                  <a:schemeClr val="tx1"/>
                </a:solidFill>
              </a:defRPr>
            </a:lvl1pPr>
            <a:lvl2pPr marL="1444953" indent="0" algn="ctr">
              <a:buNone/>
              <a:defRPr>
                <a:solidFill>
                  <a:schemeClr val="tx1">
                    <a:tint val="75000"/>
                  </a:schemeClr>
                </a:solidFill>
              </a:defRPr>
            </a:lvl2pPr>
            <a:lvl3pPr marL="2889906" indent="0" algn="ctr">
              <a:buNone/>
              <a:defRPr>
                <a:solidFill>
                  <a:schemeClr val="tx1">
                    <a:tint val="75000"/>
                  </a:schemeClr>
                </a:solidFill>
              </a:defRPr>
            </a:lvl3pPr>
            <a:lvl4pPr marL="4334860" indent="0" algn="ctr">
              <a:buNone/>
              <a:defRPr>
                <a:solidFill>
                  <a:schemeClr val="tx1">
                    <a:tint val="75000"/>
                  </a:schemeClr>
                </a:solidFill>
              </a:defRPr>
            </a:lvl4pPr>
            <a:lvl5pPr marL="5779813" indent="0" algn="ctr">
              <a:buNone/>
              <a:defRPr>
                <a:solidFill>
                  <a:schemeClr val="tx1">
                    <a:tint val="75000"/>
                  </a:schemeClr>
                </a:solidFill>
              </a:defRPr>
            </a:lvl5pPr>
            <a:lvl6pPr marL="7224764" indent="0" algn="ctr">
              <a:buNone/>
              <a:defRPr>
                <a:solidFill>
                  <a:schemeClr val="tx1">
                    <a:tint val="75000"/>
                  </a:schemeClr>
                </a:solidFill>
              </a:defRPr>
            </a:lvl6pPr>
            <a:lvl7pPr marL="8669717" indent="0" algn="ctr">
              <a:buNone/>
              <a:defRPr>
                <a:solidFill>
                  <a:schemeClr val="tx1">
                    <a:tint val="75000"/>
                  </a:schemeClr>
                </a:solidFill>
              </a:defRPr>
            </a:lvl7pPr>
            <a:lvl8pPr marL="10114670" indent="0" algn="ctr">
              <a:buNone/>
              <a:defRPr>
                <a:solidFill>
                  <a:schemeClr val="tx1">
                    <a:tint val="75000"/>
                  </a:schemeClr>
                </a:solidFill>
              </a:defRPr>
            </a:lvl8pPr>
            <a:lvl9pPr marL="11559624" indent="0" algn="ctr">
              <a:buNone/>
              <a:defRPr>
                <a:solidFill>
                  <a:schemeClr val="tx1">
                    <a:tint val="75000"/>
                  </a:schemeClr>
                </a:solidFill>
              </a:defRPr>
            </a:lvl9pPr>
          </a:lstStyle>
          <a:p>
            <a:r>
              <a:rPr lang="en-US" dirty="0"/>
              <a:t>Click to edit Master subtitle style</a:t>
            </a:r>
          </a:p>
        </p:txBody>
      </p:sp>
      <p:sp>
        <p:nvSpPr>
          <p:cNvPr id="7" name="Title 6">
            <a:extLst>
              <a:ext uri="{FF2B5EF4-FFF2-40B4-BE49-F238E27FC236}">
                <a16:creationId xmlns:a16="http://schemas.microsoft.com/office/drawing/2014/main" id="{C53D1EF8-BC2B-4FA4-A870-9B8947D7F1C6}"/>
              </a:ext>
            </a:extLst>
          </p:cNvPr>
          <p:cNvSpPr>
            <a:spLocks noGrp="1"/>
          </p:cNvSpPr>
          <p:nvPr>
            <p:ph type="title"/>
          </p:nvPr>
        </p:nvSpPr>
        <p:spPr>
          <a:xfrm>
            <a:off x="7663220" y="2489976"/>
            <a:ext cx="21131958" cy="4189412"/>
          </a:xfrm>
          <a:prstGeom prst="rect">
            <a:avLst/>
          </a:prstGeom>
        </p:spPr>
        <p:txBody>
          <a:bodyPr/>
          <a:lstStyle/>
          <a:p>
            <a:r>
              <a:rPr lang="en-US" dirty="0"/>
              <a:t>Click to edit Master title style</a:t>
            </a:r>
            <a:endParaRPr lang="en-GB" dirty="0"/>
          </a:p>
        </p:txBody>
      </p:sp>
      <p:grpSp>
        <p:nvGrpSpPr>
          <p:cNvPr id="9" name="Group 8">
            <a:extLst>
              <a:ext uri="{FF2B5EF4-FFF2-40B4-BE49-F238E27FC236}">
                <a16:creationId xmlns:a16="http://schemas.microsoft.com/office/drawing/2014/main" id="{CE85BB4D-98B1-40E1-B3F0-0397F0487F17}"/>
              </a:ext>
            </a:extLst>
          </p:cNvPr>
          <p:cNvGrpSpPr/>
          <p:nvPr userDrawn="1"/>
        </p:nvGrpSpPr>
        <p:grpSpPr>
          <a:xfrm>
            <a:off x="2128700" y="156061"/>
            <a:ext cx="34280879" cy="1428660"/>
            <a:chOff x="2128700" y="156061"/>
            <a:chExt cx="34280879" cy="1428660"/>
          </a:xfrm>
        </p:grpSpPr>
        <p:sp>
          <p:nvSpPr>
            <p:cNvPr id="19" name="Diamond 18">
              <a:extLst>
                <a:ext uri="{FF2B5EF4-FFF2-40B4-BE49-F238E27FC236}">
                  <a16:creationId xmlns:a16="http://schemas.microsoft.com/office/drawing/2014/main" id="{4B4230A3-331E-487B-88D4-E6C889E4B1FD}"/>
                </a:ext>
              </a:extLst>
            </p:cNvPr>
            <p:cNvSpPr/>
            <p:nvPr userDrawn="1"/>
          </p:nvSpPr>
          <p:spPr>
            <a:xfrm>
              <a:off x="2128700" y="156061"/>
              <a:ext cx="34280879" cy="693360"/>
            </a:xfrm>
            <a:custGeom>
              <a:avLst/>
              <a:gdLst>
                <a:gd name="connsiteX0" fmla="*/ 0 w 34372800"/>
                <a:gd name="connsiteY0" fmla="*/ 360000 h 720000"/>
                <a:gd name="connsiteX1" fmla="*/ 17186400 w 34372800"/>
                <a:gd name="connsiteY1" fmla="*/ 0 h 720000"/>
                <a:gd name="connsiteX2" fmla="*/ 34372800 w 34372800"/>
                <a:gd name="connsiteY2" fmla="*/ 360000 h 720000"/>
                <a:gd name="connsiteX3" fmla="*/ 17186400 w 34372800"/>
                <a:gd name="connsiteY3" fmla="*/ 720000 h 720000"/>
                <a:gd name="connsiteX4" fmla="*/ 0 w 34372800"/>
                <a:gd name="connsiteY4" fmla="*/ 360000 h 720000"/>
                <a:gd name="connsiteX0" fmla="*/ 0 w 34410900"/>
                <a:gd name="connsiteY0" fmla="*/ 360000 h 720000"/>
                <a:gd name="connsiteX1" fmla="*/ 17186400 w 34410900"/>
                <a:gd name="connsiteY1" fmla="*/ 0 h 720000"/>
                <a:gd name="connsiteX2" fmla="*/ 34410900 w 34410900"/>
                <a:gd name="connsiteY2" fmla="*/ 360000 h 720000"/>
                <a:gd name="connsiteX3" fmla="*/ 17186400 w 34410900"/>
                <a:gd name="connsiteY3" fmla="*/ 720000 h 720000"/>
                <a:gd name="connsiteX4" fmla="*/ 0 w 34410900"/>
                <a:gd name="connsiteY4" fmla="*/ 360000 h 720000"/>
                <a:gd name="connsiteX0" fmla="*/ 0 w 34296600"/>
                <a:gd name="connsiteY0" fmla="*/ 360000 h 720000"/>
                <a:gd name="connsiteX1" fmla="*/ 17186400 w 34296600"/>
                <a:gd name="connsiteY1" fmla="*/ 0 h 720000"/>
                <a:gd name="connsiteX2" fmla="*/ 34296600 w 34296600"/>
                <a:gd name="connsiteY2" fmla="*/ 398100 h 720000"/>
                <a:gd name="connsiteX3" fmla="*/ 17186400 w 34296600"/>
                <a:gd name="connsiteY3" fmla="*/ 720000 h 720000"/>
                <a:gd name="connsiteX4" fmla="*/ 0 w 34296600"/>
                <a:gd name="connsiteY4" fmla="*/ 360000 h 720000"/>
                <a:gd name="connsiteX0" fmla="*/ 0 w 34296600"/>
                <a:gd name="connsiteY0" fmla="*/ 360000 h 720000"/>
                <a:gd name="connsiteX1" fmla="*/ 17186400 w 34296600"/>
                <a:gd name="connsiteY1" fmla="*/ 0 h 720000"/>
                <a:gd name="connsiteX2" fmla="*/ 34296600 w 34296600"/>
                <a:gd name="connsiteY2" fmla="*/ 360000 h 720000"/>
                <a:gd name="connsiteX3" fmla="*/ 17186400 w 34296600"/>
                <a:gd name="connsiteY3" fmla="*/ 720000 h 720000"/>
                <a:gd name="connsiteX4" fmla="*/ 0 w 34296600"/>
                <a:gd name="connsiteY4" fmla="*/ 360000 h 720000"/>
                <a:gd name="connsiteX0" fmla="*/ 0 w 34258500"/>
                <a:gd name="connsiteY0" fmla="*/ 360000 h 720000"/>
                <a:gd name="connsiteX1" fmla="*/ 17148300 w 34258500"/>
                <a:gd name="connsiteY1" fmla="*/ 0 h 720000"/>
                <a:gd name="connsiteX2" fmla="*/ 34258500 w 34258500"/>
                <a:gd name="connsiteY2" fmla="*/ 360000 h 720000"/>
                <a:gd name="connsiteX3" fmla="*/ 17148300 w 34258500"/>
                <a:gd name="connsiteY3" fmla="*/ 720000 h 720000"/>
                <a:gd name="connsiteX4" fmla="*/ 0 w 34258500"/>
                <a:gd name="connsiteY4" fmla="*/ 360000 h 720000"/>
                <a:gd name="connsiteX0" fmla="*/ 0 w 34258500"/>
                <a:gd name="connsiteY0" fmla="*/ 398100 h 720000"/>
                <a:gd name="connsiteX1" fmla="*/ 17148300 w 34258500"/>
                <a:gd name="connsiteY1" fmla="*/ 0 h 720000"/>
                <a:gd name="connsiteX2" fmla="*/ 34258500 w 34258500"/>
                <a:gd name="connsiteY2" fmla="*/ 360000 h 720000"/>
                <a:gd name="connsiteX3" fmla="*/ 17148300 w 34258500"/>
                <a:gd name="connsiteY3" fmla="*/ 720000 h 720000"/>
                <a:gd name="connsiteX4" fmla="*/ 0 w 34258500"/>
                <a:gd name="connsiteY4" fmla="*/ 39810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8500" h="720000">
                  <a:moveTo>
                    <a:pt x="0" y="398100"/>
                  </a:moveTo>
                  <a:lnTo>
                    <a:pt x="17148300" y="0"/>
                  </a:lnTo>
                  <a:lnTo>
                    <a:pt x="34258500" y="360000"/>
                  </a:lnTo>
                  <a:lnTo>
                    <a:pt x="17148300" y="720000"/>
                  </a:lnTo>
                  <a:lnTo>
                    <a:pt x="0" y="3981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Diamond 27">
              <a:extLst>
                <a:ext uri="{FF2B5EF4-FFF2-40B4-BE49-F238E27FC236}">
                  <a16:creationId xmlns:a16="http://schemas.microsoft.com/office/drawing/2014/main" id="{17343729-3AE8-420C-BC33-8574A0A422B9}"/>
                </a:ext>
              </a:extLst>
            </p:cNvPr>
            <p:cNvSpPr/>
            <p:nvPr userDrawn="1"/>
          </p:nvSpPr>
          <p:spPr>
            <a:xfrm>
              <a:off x="2884523" y="956161"/>
              <a:ext cx="32648456" cy="628560"/>
            </a:xfrm>
            <a:custGeom>
              <a:avLst/>
              <a:gdLst>
                <a:gd name="connsiteX0" fmla="*/ 0 w 33143755"/>
                <a:gd name="connsiteY0" fmla="*/ 324000 h 648000"/>
                <a:gd name="connsiteX1" fmla="*/ 16571878 w 33143755"/>
                <a:gd name="connsiteY1" fmla="*/ 0 h 648000"/>
                <a:gd name="connsiteX2" fmla="*/ 33143755 w 33143755"/>
                <a:gd name="connsiteY2" fmla="*/ 324000 h 648000"/>
                <a:gd name="connsiteX3" fmla="*/ 16571878 w 33143755"/>
                <a:gd name="connsiteY3" fmla="*/ 648000 h 648000"/>
                <a:gd name="connsiteX4" fmla="*/ 0 w 33143755"/>
                <a:gd name="connsiteY4" fmla="*/ 324000 h 648000"/>
                <a:gd name="connsiteX0" fmla="*/ 0 w 32953256"/>
                <a:gd name="connsiteY0" fmla="*/ 324000 h 648000"/>
                <a:gd name="connsiteX1" fmla="*/ 16571878 w 32953256"/>
                <a:gd name="connsiteY1" fmla="*/ 0 h 648000"/>
                <a:gd name="connsiteX2" fmla="*/ 32953256 w 32953256"/>
                <a:gd name="connsiteY2" fmla="*/ 400200 h 648000"/>
                <a:gd name="connsiteX3" fmla="*/ 16571878 w 32953256"/>
                <a:gd name="connsiteY3" fmla="*/ 648000 h 648000"/>
                <a:gd name="connsiteX4" fmla="*/ 0 w 32953256"/>
                <a:gd name="connsiteY4" fmla="*/ 324000 h 648000"/>
                <a:gd name="connsiteX0" fmla="*/ 0 w 32953256"/>
                <a:gd name="connsiteY0" fmla="*/ 324000 h 648000"/>
                <a:gd name="connsiteX1" fmla="*/ 16571878 w 32953256"/>
                <a:gd name="connsiteY1" fmla="*/ 0 h 648000"/>
                <a:gd name="connsiteX2" fmla="*/ 32953256 w 32953256"/>
                <a:gd name="connsiteY2" fmla="*/ 324000 h 648000"/>
                <a:gd name="connsiteX3" fmla="*/ 16571878 w 32953256"/>
                <a:gd name="connsiteY3" fmla="*/ 648000 h 648000"/>
                <a:gd name="connsiteX4" fmla="*/ 0 w 32953256"/>
                <a:gd name="connsiteY4" fmla="*/ 324000 h 648000"/>
                <a:gd name="connsiteX0" fmla="*/ 0 w 32838956"/>
                <a:gd name="connsiteY0" fmla="*/ 362100 h 648000"/>
                <a:gd name="connsiteX1" fmla="*/ 16457578 w 32838956"/>
                <a:gd name="connsiteY1" fmla="*/ 0 h 648000"/>
                <a:gd name="connsiteX2" fmla="*/ 32838956 w 32838956"/>
                <a:gd name="connsiteY2" fmla="*/ 324000 h 648000"/>
                <a:gd name="connsiteX3" fmla="*/ 16457578 w 32838956"/>
                <a:gd name="connsiteY3" fmla="*/ 648000 h 648000"/>
                <a:gd name="connsiteX4" fmla="*/ 0 w 32838956"/>
                <a:gd name="connsiteY4" fmla="*/ 362100 h 648000"/>
                <a:gd name="connsiteX0" fmla="*/ 0 w 32762756"/>
                <a:gd name="connsiteY0" fmla="*/ 438300 h 648000"/>
                <a:gd name="connsiteX1" fmla="*/ 16381378 w 32762756"/>
                <a:gd name="connsiteY1" fmla="*/ 0 h 648000"/>
                <a:gd name="connsiteX2" fmla="*/ 32762756 w 32762756"/>
                <a:gd name="connsiteY2" fmla="*/ 324000 h 648000"/>
                <a:gd name="connsiteX3" fmla="*/ 16381378 w 32762756"/>
                <a:gd name="connsiteY3" fmla="*/ 648000 h 648000"/>
                <a:gd name="connsiteX4" fmla="*/ 0 w 32762756"/>
                <a:gd name="connsiteY4" fmla="*/ 438300 h 648000"/>
                <a:gd name="connsiteX0" fmla="*/ 0 w 32762756"/>
                <a:gd name="connsiteY0" fmla="*/ 400200 h 648000"/>
                <a:gd name="connsiteX1" fmla="*/ 16381378 w 32762756"/>
                <a:gd name="connsiteY1" fmla="*/ 0 h 648000"/>
                <a:gd name="connsiteX2" fmla="*/ 32762756 w 32762756"/>
                <a:gd name="connsiteY2" fmla="*/ 324000 h 648000"/>
                <a:gd name="connsiteX3" fmla="*/ 16381378 w 32762756"/>
                <a:gd name="connsiteY3" fmla="*/ 648000 h 648000"/>
                <a:gd name="connsiteX4" fmla="*/ 0 w 32762756"/>
                <a:gd name="connsiteY4" fmla="*/ 400200 h 648000"/>
                <a:gd name="connsiteX0" fmla="*/ 0 w 32762756"/>
                <a:gd name="connsiteY0" fmla="*/ 324000 h 648000"/>
                <a:gd name="connsiteX1" fmla="*/ 16381378 w 32762756"/>
                <a:gd name="connsiteY1" fmla="*/ 0 h 648000"/>
                <a:gd name="connsiteX2" fmla="*/ 32762756 w 32762756"/>
                <a:gd name="connsiteY2" fmla="*/ 324000 h 648000"/>
                <a:gd name="connsiteX3" fmla="*/ 16381378 w 32762756"/>
                <a:gd name="connsiteY3" fmla="*/ 648000 h 648000"/>
                <a:gd name="connsiteX4" fmla="*/ 0 w 32762756"/>
                <a:gd name="connsiteY4" fmla="*/ 324000 h 648000"/>
                <a:gd name="connsiteX0" fmla="*/ 0 w 32686556"/>
                <a:gd name="connsiteY0" fmla="*/ 324000 h 648000"/>
                <a:gd name="connsiteX1" fmla="*/ 16381378 w 32686556"/>
                <a:gd name="connsiteY1" fmla="*/ 0 h 648000"/>
                <a:gd name="connsiteX2" fmla="*/ 32686556 w 32686556"/>
                <a:gd name="connsiteY2" fmla="*/ 400200 h 648000"/>
                <a:gd name="connsiteX3" fmla="*/ 16381378 w 32686556"/>
                <a:gd name="connsiteY3" fmla="*/ 648000 h 648000"/>
                <a:gd name="connsiteX4" fmla="*/ 0 w 32686556"/>
                <a:gd name="connsiteY4" fmla="*/ 324000 h 648000"/>
                <a:gd name="connsiteX0" fmla="*/ 0 w 32648456"/>
                <a:gd name="connsiteY0" fmla="*/ 324000 h 648000"/>
                <a:gd name="connsiteX1" fmla="*/ 16381378 w 32648456"/>
                <a:gd name="connsiteY1" fmla="*/ 0 h 648000"/>
                <a:gd name="connsiteX2" fmla="*/ 32648456 w 32648456"/>
                <a:gd name="connsiteY2" fmla="*/ 324000 h 648000"/>
                <a:gd name="connsiteX3" fmla="*/ 16381378 w 32648456"/>
                <a:gd name="connsiteY3" fmla="*/ 648000 h 648000"/>
                <a:gd name="connsiteX4" fmla="*/ 0 w 32648456"/>
                <a:gd name="connsiteY4" fmla="*/ 32400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8456" h="648000">
                  <a:moveTo>
                    <a:pt x="0" y="324000"/>
                  </a:moveTo>
                  <a:lnTo>
                    <a:pt x="16381378" y="0"/>
                  </a:lnTo>
                  <a:lnTo>
                    <a:pt x="32648456" y="324000"/>
                  </a:lnTo>
                  <a:lnTo>
                    <a:pt x="16381378" y="648000"/>
                  </a:lnTo>
                  <a:lnTo>
                    <a:pt x="0" y="324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93835BAE-458B-4BB8-81EE-A1484BB604C9}"/>
              </a:ext>
            </a:extLst>
          </p:cNvPr>
          <p:cNvGrpSpPr/>
          <p:nvPr userDrawn="1"/>
        </p:nvGrpSpPr>
        <p:grpSpPr>
          <a:xfrm>
            <a:off x="34859999" y="497153"/>
            <a:ext cx="3406468" cy="8356102"/>
            <a:chOff x="34859999" y="497153"/>
            <a:chExt cx="3406468" cy="8356102"/>
          </a:xfrm>
        </p:grpSpPr>
        <p:sp>
          <p:nvSpPr>
            <p:cNvPr id="16" name="Freeform 7">
              <a:extLst>
                <a:ext uri="{FF2B5EF4-FFF2-40B4-BE49-F238E27FC236}">
                  <a16:creationId xmlns:a16="http://schemas.microsoft.com/office/drawing/2014/main" id="{B2E11C82-A2F0-482A-92D7-896E612BF99D}"/>
                </a:ext>
              </a:extLst>
            </p:cNvPr>
            <p:cNvSpPr/>
            <p:nvPr/>
          </p:nvSpPr>
          <p:spPr bwMode="auto">
            <a:xfrm flipH="1">
              <a:off x="35941187" y="497153"/>
              <a:ext cx="2325280" cy="8059009"/>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C00000"/>
            </a:solidFill>
            <a:ln>
              <a:noFill/>
            </a:ln>
          </p:spPr>
        </p:sp>
        <p:sp>
          <p:nvSpPr>
            <p:cNvPr id="29" name="Freeform 6">
              <a:extLst>
                <a:ext uri="{FF2B5EF4-FFF2-40B4-BE49-F238E27FC236}">
                  <a16:creationId xmlns:a16="http://schemas.microsoft.com/office/drawing/2014/main" id="{A8C99060-1E0C-49BE-9234-0A96E31B4FF5}"/>
                </a:ext>
              </a:extLst>
            </p:cNvPr>
            <p:cNvSpPr/>
            <p:nvPr userDrawn="1"/>
          </p:nvSpPr>
          <p:spPr bwMode="auto">
            <a:xfrm flipH="1">
              <a:off x="34859999" y="1257255"/>
              <a:ext cx="2389476" cy="7596000"/>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grpSp>
      <p:grpSp>
        <p:nvGrpSpPr>
          <p:cNvPr id="6" name="Group 5">
            <a:extLst>
              <a:ext uri="{FF2B5EF4-FFF2-40B4-BE49-F238E27FC236}">
                <a16:creationId xmlns:a16="http://schemas.microsoft.com/office/drawing/2014/main" id="{285E6391-854B-4FFE-8F8B-15A5E73DBA93}"/>
              </a:ext>
            </a:extLst>
          </p:cNvPr>
          <p:cNvGrpSpPr/>
          <p:nvPr userDrawn="1"/>
        </p:nvGrpSpPr>
        <p:grpSpPr>
          <a:xfrm>
            <a:off x="27000271" y="8315619"/>
            <a:ext cx="11266196" cy="13202457"/>
            <a:chOff x="27000271" y="8315620"/>
            <a:chExt cx="11266196" cy="12940170"/>
          </a:xfrm>
        </p:grpSpPr>
        <p:sp>
          <p:nvSpPr>
            <p:cNvPr id="17" name="Freeform 9">
              <a:extLst>
                <a:ext uri="{FF2B5EF4-FFF2-40B4-BE49-F238E27FC236}">
                  <a16:creationId xmlns:a16="http://schemas.microsoft.com/office/drawing/2014/main" id="{E068A26D-5C13-4D12-B3F7-B880FA98F008}"/>
                </a:ext>
              </a:extLst>
            </p:cNvPr>
            <p:cNvSpPr/>
            <p:nvPr/>
          </p:nvSpPr>
          <p:spPr bwMode="auto">
            <a:xfrm flipH="1">
              <a:off x="32214320" y="8368074"/>
              <a:ext cx="6052147" cy="12887716"/>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0" name="Freeform 11">
              <a:extLst>
                <a:ext uri="{FF2B5EF4-FFF2-40B4-BE49-F238E27FC236}">
                  <a16:creationId xmlns:a16="http://schemas.microsoft.com/office/drawing/2014/main" id="{76E165F1-8243-438B-9781-392FD03070C5}"/>
                </a:ext>
              </a:extLst>
            </p:cNvPr>
            <p:cNvSpPr/>
            <p:nvPr/>
          </p:nvSpPr>
          <p:spPr bwMode="auto">
            <a:xfrm flipH="1">
              <a:off x="27000271" y="8648757"/>
              <a:ext cx="10281874" cy="12602620"/>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1" name="Freeform 12">
              <a:extLst>
                <a:ext uri="{FF2B5EF4-FFF2-40B4-BE49-F238E27FC236}">
                  <a16:creationId xmlns:a16="http://schemas.microsoft.com/office/drawing/2014/main" id="{0D485EC0-5D1E-4AB3-8FBA-4157B65820F0}"/>
                </a:ext>
              </a:extLst>
            </p:cNvPr>
            <p:cNvSpPr/>
            <p:nvPr/>
          </p:nvSpPr>
          <p:spPr bwMode="auto">
            <a:xfrm flipH="1">
              <a:off x="30213580" y="8315620"/>
              <a:ext cx="8052887" cy="12935757"/>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C00000"/>
            </a:solidFill>
            <a:ln>
              <a:noFill/>
            </a:ln>
          </p:spPr>
        </p:sp>
        <p:sp>
          <p:nvSpPr>
            <p:cNvPr id="30" name="Freeform 10">
              <a:extLst>
                <a:ext uri="{FF2B5EF4-FFF2-40B4-BE49-F238E27FC236}">
                  <a16:creationId xmlns:a16="http://schemas.microsoft.com/office/drawing/2014/main" id="{600C4EE1-6227-4003-ACA5-4AA19C035634}"/>
                </a:ext>
              </a:extLst>
            </p:cNvPr>
            <p:cNvSpPr/>
            <p:nvPr userDrawn="1"/>
          </p:nvSpPr>
          <p:spPr bwMode="auto">
            <a:xfrm flipH="1">
              <a:off x="29733825" y="8694053"/>
              <a:ext cx="7485833" cy="12557505"/>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grpSp>
    </p:spTree>
    <p:extLst>
      <p:ext uri="{BB962C8B-B14F-4D97-AF65-F5344CB8AC3E}">
        <p14:creationId xmlns:p14="http://schemas.microsoft.com/office/powerpoint/2010/main" val="420306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91044" y="14957826"/>
            <a:ext cx="31663301" cy="1791128"/>
          </a:xfrm>
          <a:prstGeom prst="rect">
            <a:avLst/>
          </a:prstGeom>
        </p:spPr>
        <p:txBody>
          <a:bodyPr anchor="b">
            <a:normAutofit/>
          </a:bodyPr>
          <a:lstStyle>
            <a:lvl1pPr algn="ctr">
              <a:defRPr sz="758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540793" y="2945863"/>
            <a:ext cx="25997411" cy="100026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5058"/>
            </a:lvl1pPr>
            <a:lvl2pPr marL="1444953" indent="0">
              <a:buNone/>
              <a:defRPr sz="5058"/>
            </a:lvl2pPr>
            <a:lvl3pPr marL="2889906" indent="0">
              <a:buNone/>
              <a:defRPr sz="5058"/>
            </a:lvl3pPr>
            <a:lvl4pPr marL="4334860" indent="0">
              <a:buNone/>
              <a:defRPr sz="5058"/>
            </a:lvl4pPr>
            <a:lvl5pPr marL="5779813" indent="0">
              <a:buNone/>
              <a:defRPr sz="5058"/>
            </a:lvl5pPr>
            <a:lvl6pPr marL="7224764" indent="0">
              <a:buNone/>
              <a:defRPr sz="5058"/>
            </a:lvl6pPr>
            <a:lvl7pPr marL="8669717" indent="0">
              <a:buNone/>
              <a:defRPr sz="5058"/>
            </a:lvl7pPr>
            <a:lvl8pPr marL="10114670" indent="0">
              <a:buNone/>
              <a:defRPr sz="5058"/>
            </a:lvl8pPr>
            <a:lvl9pPr marL="11559624" indent="0">
              <a:buNone/>
              <a:defRPr sz="5058"/>
            </a:lvl9pPr>
          </a:lstStyle>
          <a:p>
            <a:r>
              <a:rPr lang="en-US"/>
              <a:t>Click icon to add picture</a:t>
            </a:r>
            <a:endParaRPr lang="en-US" dirty="0"/>
          </a:p>
        </p:txBody>
      </p:sp>
      <p:sp>
        <p:nvSpPr>
          <p:cNvPr id="4" name="Text Placeholder 3"/>
          <p:cNvSpPr>
            <a:spLocks noGrp="1"/>
          </p:cNvSpPr>
          <p:nvPr>
            <p:ph type="body" sz="half" idx="2"/>
          </p:nvPr>
        </p:nvSpPr>
        <p:spPr>
          <a:xfrm>
            <a:off x="4691044" y="16748954"/>
            <a:ext cx="31663301" cy="1560336"/>
          </a:xfrm>
          <a:prstGeom prst="rect">
            <a:avLst/>
          </a:prstGeom>
        </p:spPr>
        <p:txBody>
          <a:bodyPr>
            <a:normAutofit/>
          </a:bodyPr>
          <a:lstStyle>
            <a:lvl1pPr marL="0" indent="0" algn="ctr">
              <a:buNone/>
              <a:defRPr sz="4425"/>
            </a:lvl1pPr>
            <a:lvl2pPr marL="1444953" indent="0">
              <a:buNone/>
              <a:defRPr sz="3792"/>
            </a:lvl2pPr>
            <a:lvl3pPr marL="2889906" indent="0">
              <a:buNone/>
              <a:defRPr sz="3159"/>
            </a:lvl3pPr>
            <a:lvl4pPr marL="4334860" indent="0">
              <a:buNone/>
              <a:defRPr sz="2844"/>
            </a:lvl4pPr>
            <a:lvl5pPr marL="5779813" indent="0">
              <a:buNone/>
              <a:defRPr sz="2844"/>
            </a:lvl5pPr>
            <a:lvl6pPr marL="7224764" indent="0">
              <a:buNone/>
              <a:defRPr sz="2844"/>
            </a:lvl6pPr>
            <a:lvl7pPr marL="8669717" indent="0">
              <a:buNone/>
              <a:defRPr sz="2844"/>
            </a:lvl7pPr>
            <a:lvl8pPr marL="10114670" indent="0">
              <a:buNone/>
              <a:defRPr sz="2844"/>
            </a:lvl8pPr>
            <a:lvl9pPr marL="11559624" indent="0">
              <a:buNone/>
              <a:defRPr sz="2844"/>
            </a:lvl9pPr>
          </a:lstStyle>
          <a:p>
            <a:pPr lvl="0"/>
            <a:r>
              <a:rPr lang="en-US"/>
              <a:t>Click to edit Master text styles</a:t>
            </a:r>
          </a:p>
        </p:txBody>
      </p:sp>
      <p:sp>
        <p:nvSpPr>
          <p:cNvPr id="5" name="Date Placeholder 4"/>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6" name="Footer Placeholder 5"/>
          <p:cNvSpPr>
            <a:spLocks noGrp="1"/>
          </p:cNvSpPr>
          <p:nvPr>
            <p:ph type="ftr" sz="quarter" idx="11"/>
          </p:nvPr>
        </p:nvSpPr>
        <p:spPr>
          <a:xfrm>
            <a:off x="6773247" y="20468511"/>
            <a:ext cx="22388951" cy="1153947"/>
          </a:xfrm>
          <a:prstGeom prst="rect">
            <a:avLst/>
          </a:prstGeom>
        </p:spPr>
        <p:txBody>
          <a:bodyPr/>
          <a:lstStyle/>
          <a:p>
            <a:endParaRPr lang="en-GB"/>
          </a:p>
        </p:txBody>
      </p:sp>
      <p:sp>
        <p:nvSpPr>
          <p:cNvPr id="7" name="Slide Number Placeholder 6"/>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3214568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691048" y="2167414"/>
            <a:ext cx="31663301" cy="9632950"/>
          </a:xfrm>
          <a:prstGeom prst="rect">
            <a:avLst/>
          </a:prstGeom>
        </p:spPr>
        <p:txBody>
          <a:bodyPr anchor="ctr">
            <a:normAutofit/>
          </a:bodyPr>
          <a:lstStyle>
            <a:lvl1pPr algn="ctr">
              <a:defRPr sz="10114" b="0" cap="none"/>
            </a:lvl1pPr>
          </a:lstStyle>
          <a:p>
            <a:r>
              <a:rPr lang="en-US"/>
              <a:t>Click to edit Master title style</a:t>
            </a:r>
            <a:endParaRPr lang="en-US" dirty="0"/>
          </a:p>
        </p:txBody>
      </p:sp>
      <p:sp>
        <p:nvSpPr>
          <p:cNvPr id="3" name="Text Placeholder 2"/>
          <p:cNvSpPr>
            <a:spLocks noGrp="1"/>
          </p:cNvSpPr>
          <p:nvPr>
            <p:ph type="body" idx="1"/>
          </p:nvPr>
        </p:nvSpPr>
        <p:spPr>
          <a:xfrm>
            <a:off x="4691048" y="13726954"/>
            <a:ext cx="31663308" cy="4575651"/>
          </a:xfrm>
          <a:prstGeom prst="rect">
            <a:avLst/>
          </a:prstGeom>
        </p:spPr>
        <p:txBody>
          <a:bodyPr anchor="ctr">
            <a:normAutofit/>
          </a:bodyPr>
          <a:lstStyle>
            <a:lvl1pPr marL="0" indent="0" algn="ctr">
              <a:buNone/>
              <a:defRPr sz="6322">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77947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052282" y="2727512"/>
            <a:ext cx="1926590" cy="1848136"/>
          </a:xfrm>
          <a:prstGeom prst="rect">
            <a:avLst/>
          </a:prstGeom>
        </p:spPr>
        <p:txBody>
          <a:bodyPr vert="horz" lIns="288988" tIns="144494" rIns="288988" bIns="14449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25284" dirty="0">
                <a:solidFill>
                  <a:schemeClr val="tx1"/>
                </a:solidFill>
                <a:effectLst/>
              </a:rPr>
              <a:t>“</a:t>
            </a:r>
          </a:p>
        </p:txBody>
      </p:sp>
      <p:sp>
        <p:nvSpPr>
          <p:cNvPr id="15" name="TextBox 14"/>
          <p:cNvSpPr txBox="1"/>
          <p:nvPr/>
        </p:nvSpPr>
        <p:spPr>
          <a:xfrm>
            <a:off x="34427764" y="8910476"/>
            <a:ext cx="1926590" cy="1848136"/>
          </a:xfrm>
          <a:prstGeom prst="rect">
            <a:avLst/>
          </a:prstGeom>
        </p:spPr>
        <p:txBody>
          <a:bodyPr vert="horz" lIns="288988" tIns="144494" rIns="288988" bIns="14449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25284" dirty="0">
                <a:solidFill>
                  <a:schemeClr val="tx1"/>
                </a:solidFill>
                <a:effectLst/>
              </a:rPr>
              <a:t>”</a:t>
            </a:r>
          </a:p>
        </p:txBody>
      </p:sp>
      <p:sp>
        <p:nvSpPr>
          <p:cNvPr id="2" name="Title 1"/>
          <p:cNvSpPr>
            <a:spLocks noGrp="1"/>
          </p:cNvSpPr>
          <p:nvPr>
            <p:ph type="title"/>
          </p:nvPr>
        </p:nvSpPr>
        <p:spPr>
          <a:xfrm>
            <a:off x="6978869" y="2167415"/>
            <a:ext cx="28412184" cy="8669652"/>
          </a:xfrm>
          <a:prstGeom prst="rect">
            <a:avLst/>
          </a:prstGeom>
        </p:spPr>
        <p:txBody>
          <a:bodyPr anchor="ctr">
            <a:normAutofit/>
          </a:bodyPr>
          <a:lstStyle>
            <a:lvl1pPr algn="ctr">
              <a:defRPr sz="10114"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701341" y="10837067"/>
            <a:ext cx="26967251" cy="1204119"/>
          </a:xfrm>
          <a:prstGeom prst="rect">
            <a:avLst/>
          </a:prstGeom>
        </p:spPr>
        <p:txBody>
          <a:bodyPr anchor="ctr">
            <a:normAutofit/>
          </a:bodyPr>
          <a:lstStyle>
            <a:lvl1pPr marL="0" indent="0">
              <a:buFontTx/>
              <a:buNone/>
              <a:defRPr sz="5689"/>
            </a:lvl1pPr>
            <a:lvl2pPr marL="1444953" indent="0">
              <a:buFontTx/>
              <a:buNone/>
              <a:defRPr/>
            </a:lvl2pPr>
            <a:lvl3pPr marL="2889906" indent="0">
              <a:buFontTx/>
              <a:buNone/>
              <a:defRPr/>
            </a:lvl3pPr>
            <a:lvl4pPr marL="4334860" indent="0">
              <a:buFontTx/>
              <a:buNone/>
              <a:defRPr/>
            </a:lvl4pPr>
            <a:lvl5pPr marL="5779813" indent="0">
              <a:buFontTx/>
              <a:buNone/>
              <a:defRPr/>
            </a:lvl5pPr>
          </a:lstStyle>
          <a:p>
            <a:pPr lvl="0"/>
            <a:r>
              <a:rPr lang="en-US"/>
              <a:t>Click to edit Master text styles</a:t>
            </a:r>
          </a:p>
        </p:txBody>
      </p:sp>
      <p:sp>
        <p:nvSpPr>
          <p:cNvPr id="3" name="Text Placeholder 2"/>
          <p:cNvSpPr>
            <a:spLocks noGrp="1"/>
          </p:cNvSpPr>
          <p:nvPr>
            <p:ph type="body" idx="1"/>
          </p:nvPr>
        </p:nvSpPr>
        <p:spPr>
          <a:xfrm>
            <a:off x="4691044" y="13726954"/>
            <a:ext cx="31663301" cy="4575651"/>
          </a:xfrm>
          <a:prstGeom prst="rect">
            <a:avLst/>
          </a:prstGeom>
        </p:spPr>
        <p:txBody>
          <a:bodyPr anchor="ctr">
            <a:normAutofit/>
          </a:bodyPr>
          <a:lstStyle>
            <a:lvl1pPr marL="0" indent="0" algn="ctr">
              <a:buNone/>
              <a:defRPr sz="6322">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89217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691049" y="10456495"/>
            <a:ext cx="31663295" cy="4642020"/>
          </a:xfrm>
          <a:prstGeom prst="rect">
            <a:avLst/>
          </a:prstGeom>
        </p:spPr>
        <p:txBody>
          <a:bodyPr anchor="b">
            <a:normAutofit/>
          </a:bodyPr>
          <a:lstStyle>
            <a:lvl1pPr algn="r">
              <a:defRPr sz="10114" b="0" cap="none"/>
            </a:lvl1pPr>
          </a:lstStyle>
          <a:p>
            <a:r>
              <a:rPr lang="en-US"/>
              <a:t>Click to edit Master title style</a:t>
            </a:r>
            <a:endParaRPr lang="en-US" dirty="0"/>
          </a:p>
        </p:txBody>
      </p:sp>
      <p:sp>
        <p:nvSpPr>
          <p:cNvPr id="3" name="Text Placeholder 2"/>
          <p:cNvSpPr>
            <a:spLocks noGrp="1"/>
          </p:cNvSpPr>
          <p:nvPr>
            <p:ph type="body" idx="1"/>
          </p:nvPr>
        </p:nvSpPr>
        <p:spPr>
          <a:xfrm>
            <a:off x="4691043" y="15098516"/>
            <a:ext cx="31663299" cy="2719223"/>
          </a:xfrm>
          <a:prstGeom prst="rect">
            <a:avLst/>
          </a:prstGeom>
        </p:spPr>
        <p:txBody>
          <a:bodyPr anchor="t">
            <a:normAutofit/>
          </a:bodyPr>
          <a:lstStyle>
            <a:lvl1pPr marL="0" indent="0" algn="r">
              <a:buNone/>
              <a:defRPr sz="6322">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33523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5052282" y="2727512"/>
            <a:ext cx="1926590" cy="1848136"/>
          </a:xfrm>
          <a:prstGeom prst="rect">
            <a:avLst/>
          </a:prstGeom>
        </p:spPr>
        <p:txBody>
          <a:bodyPr vert="horz" lIns="288988" tIns="144494" rIns="288988" bIns="14449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25284" dirty="0">
                <a:solidFill>
                  <a:schemeClr val="tx1"/>
                </a:solidFill>
                <a:effectLst/>
              </a:rPr>
              <a:t>“</a:t>
            </a:r>
          </a:p>
        </p:txBody>
      </p:sp>
      <p:sp>
        <p:nvSpPr>
          <p:cNvPr id="15" name="TextBox 14"/>
          <p:cNvSpPr txBox="1"/>
          <p:nvPr/>
        </p:nvSpPr>
        <p:spPr>
          <a:xfrm>
            <a:off x="34427764" y="8910476"/>
            <a:ext cx="1926590" cy="1848136"/>
          </a:xfrm>
          <a:prstGeom prst="rect">
            <a:avLst/>
          </a:prstGeom>
        </p:spPr>
        <p:txBody>
          <a:bodyPr vert="horz" lIns="288988" tIns="144494" rIns="288988" bIns="14449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25284" dirty="0">
                <a:solidFill>
                  <a:schemeClr val="tx1"/>
                </a:solidFill>
                <a:effectLst/>
              </a:rPr>
              <a:t>”</a:t>
            </a:r>
          </a:p>
        </p:txBody>
      </p:sp>
      <p:sp>
        <p:nvSpPr>
          <p:cNvPr id="2" name="Title 1"/>
          <p:cNvSpPr>
            <a:spLocks noGrp="1"/>
          </p:cNvSpPr>
          <p:nvPr>
            <p:ph type="title"/>
          </p:nvPr>
        </p:nvSpPr>
        <p:spPr>
          <a:xfrm>
            <a:off x="6978869" y="2167415"/>
            <a:ext cx="28412184" cy="8669652"/>
          </a:xfrm>
          <a:prstGeom prst="rect">
            <a:avLst/>
          </a:prstGeom>
        </p:spPr>
        <p:txBody>
          <a:bodyPr anchor="ctr">
            <a:normAutofit/>
          </a:bodyPr>
          <a:lstStyle>
            <a:lvl1pPr algn="ctr">
              <a:defRPr sz="10114"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691047" y="12282012"/>
            <a:ext cx="31663299" cy="2809610"/>
          </a:xfrm>
          <a:prstGeom prst="rect">
            <a:avLst/>
          </a:prstGeom>
        </p:spPr>
        <p:txBody>
          <a:bodyPr vert="horz" lIns="91440" tIns="45720" rIns="91440" bIns="45720" rtlCol="0" anchor="b">
            <a:normAutofit/>
          </a:bodyPr>
          <a:lstStyle>
            <a:lvl1pPr algn="r">
              <a:buNone/>
              <a:defRPr lang="en-US" sz="7586"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91043" y="15091623"/>
            <a:ext cx="31663299" cy="3210983"/>
          </a:xfrm>
          <a:prstGeom prst="rect">
            <a:avLst/>
          </a:prstGeom>
        </p:spPr>
        <p:txBody>
          <a:bodyPr anchor="t">
            <a:normAutofit/>
          </a:bodyPr>
          <a:lstStyle>
            <a:lvl1pPr marL="0" indent="0" algn="r">
              <a:buNone/>
              <a:defRPr sz="5689">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379936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91050" y="2167415"/>
            <a:ext cx="31663304" cy="8619484"/>
          </a:xfrm>
          <a:prstGeom prst="rect">
            <a:avLst/>
          </a:prstGeo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91048" y="11077893"/>
            <a:ext cx="31663308" cy="2649061"/>
          </a:xfrm>
          <a:prstGeom prst="rect">
            <a:avLst/>
          </a:prstGeom>
        </p:spPr>
        <p:txBody>
          <a:bodyPr vert="horz" lIns="91440" tIns="45720" rIns="91440" bIns="45720" rtlCol="0" anchor="b">
            <a:normAutofit/>
          </a:bodyPr>
          <a:lstStyle>
            <a:lvl1pPr>
              <a:buNone/>
              <a:defRPr lang="en-US" sz="885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91044" y="13726954"/>
            <a:ext cx="31663308" cy="4575651"/>
          </a:xfrm>
          <a:prstGeom prst="rect">
            <a:avLst/>
          </a:prstGeom>
        </p:spPr>
        <p:txBody>
          <a:bodyPr anchor="t">
            <a:normAutofit/>
          </a:bodyPr>
          <a:lstStyle>
            <a:lvl1pPr marL="0" indent="0" algn="l">
              <a:buNone/>
              <a:defRPr sz="5689">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63995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290194" y="33815"/>
            <a:ext cx="31663308" cy="5538943"/>
          </a:xfrm>
          <a:prstGeom prst="rect">
            <a:avLst/>
          </a:prstGeom>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282294" y="7383791"/>
            <a:ext cx="31663308" cy="9873777"/>
          </a:xfrm>
          <a:prstGeom prst="rect">
            <a:avLst/>
          </a:prstGeo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79022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759247" y="2167414"/>
            <a:ext cx="5595104" cy="16135192"/>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691046" y="2167414"/>
            <a:ext cx="25345726" cy="16135192"/>
          </a:xfrm>
          <a:prstGeom prst="rect">
            <a:avLst/>
          </a:prstGeo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82998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90194" y="300516"/>
            <a:ext cx="31663308" cy="553894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3282294" y="7383791"/>
            <a:ext cx="31663308" cy="9873777"/>
          </a:xfrm>
          <a:prstGeom prst="rect">
            <a:avLst/>
          </a:prstGeo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532012"/>
            <a:ext cx="22388951" cy="1153947"/>
          </a:xfrm>
          <a:prstGeom prst="rect">
            <a:avLst/>
          </a:prstGeom>
        </p:spPr>
        <p:txBody>
          <a:bodyPr/>
          <a:lstStyle/>
          <a:p>
            <a:endParaRPr lang="en-GB" dirty="0"/>
          </a:p>
        </p:txBody>
      </p:sp>
      <p:sp>
        <p:nvSpPr>
          <p:cNvPr id="6" name="Slide Number Placeholder 5"/>
          <p:cNvSpPr>
            <a:spLocks noGrp="1"/>
          </p:cNvSpPr>
          <p:nvPr>
            <p:ph type="sldNum" sz="quarter" idx="12"/>
          </p:nvPr>
        </p:nvSpPr>
        <p:spPr>
          <a:xfrm>
            <a:off x="34612431" y="18542582"/>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60157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9475" y="8428829"/>
            <a:ext cx="28224881" cy="6669687"/>
          </a:xfrm>
          <a:prstGeom prst="rect">
            <a:avLst/>
          </a:prstGeom>
        </p:spPr>
        <p:txBody>
          <a:bodyPr anchor="b"/>
          <a:lstStyle>
            <a:lvl1pPr algn="r">
              <a:defRPr sz="12642" b="0" cap="none"/>
            </a:lvl1pPr>
          </a:lstStyle>
          <a:p>
            <a:r>
              <a:rPr lang="en-US"/>
              <a:t>Click to edit Master title style</a:t>
            </a:r>
            <a:endParaRPr lang="en-US" dirty="0"/>
          </a:p>
        </p:txBody>
      </p:sp>
      <p:sp>
        <p:nvSpPr>
          <p:cNvPr id="3" name="Text Placeholder 2"/>
          <p:cNvSpPr>
            <a:spLocks noGrp="1"/>
          </p:cNvSpPr>
          <p:nvPr>
            <p:ph type="body" idx="1"/>
          </p:nvPr>
        </p:nvSpPr>
        <p:spPr>
          <a:xfrm>
            <a:off x="8129470" y="15098516"/>
            <a:ext cx="28224885" cy="2719223"/>
          </a:xfrm>
          <a:prstGeom prst="rect">
            <a:avLst/>
          </a:prstGeom>
        </p:spPr>
        <p:txBody>
          <a:bodyPr anchor="t">
            <a:normAutofit/>
          </a:bodyPr>
          <a:lstStyle>
            <a:lvl1pPr marL="0" indent="0" algn="r">
              <a:buNone/>
              <a:defRPr sz="6322">
                <a:solidFill>
                  <a:schemeClr val="tx1"/>
                </a:solidFill>
              </a:defRPr>
            </a:lvl1pPr>
            <a:lvl2pPr marL="1444953" indent="0">
              <a:buNone/>
              <a:defRPr sz="5689">
                <a:solidFill>
                  <a:schemeClr val="tx1">
                    <a:tint val="75000"/>
                  </a:schemeClr>
                </a:solidFill>
              </a:defRPr>
            </a:lvl2pPr>
            <a:lvl3pPr marL="2889906" indent="0">
              <a:buNone/>
              <a:defRPr sz="5058">
                <a:solidFill>
                  <a:schemeClr val="tx1">
                    <a:tint val="75000"/>
                  </a:schemeClr>
                </a:solidFill>
              </a:defRPr>
            </a:lvl3pPr>
            <a:lvl4pPr marL="4334860" indent="0">
              <a:buNone/>
              <a:defRPr sz="4425">
                <a:solidFill>
                  <a:schemeClr val="tx1">
                    <a:tint val="75000"/>
                  </a:schemeClr>
                </a:solidFill>
              </a:defRPr>
            </a:lvl4pPr>
            <a:lvl5pPr marL="5779813" indent="0">
              <a:buNone/>
              <a:defRPr sz="4425">
                <a:solidFill>
                  <a:schemeClr val="tx1">
                    <a:tint val="75000"/>
                  </a:schemeClr>
                </a:solidFill>
              </a:defRPr>
            </a:lvl5pPr>
            <a:lvl6pPr marL="7224764" indent="0">
              <a:buNone/>
              <a:defRPr sz="4425">
                <a:solidFill>
                  <a:schemeClr val="tx1">
                    <a:tint val="75000"/>
                  </a:schemeClr>
                </a:solidFill>
              </a:defRPr>
            </a:lvl6pPr>
            <a:lvl7pPr marL="8669717" indent="0">
              <a:buNone/>
              <a:defRPr sz="4425">
                <a:solidFill>
                  <a:schemeClr val="tx1">
                    <a:tint val="75000"/>
                  </a:schemeClr>
                </a:solidFill>
              </a:defRPr>
            </a:lvl7pPr>
            <a:lvl8pPr marL="10114670" indent="0">
              <a:buNone/>
              <a:defRPr sz="4425">
                <a:solidFill>
                  <a:schemeClr val="tx1">
                    <a:tint val="75000"/>
                  </a:schemeClr>
                </a:solidFill>
              </a:defRPr>
            </a:lvl8pPr>
            <a:lvl9pPr marL="11559624" indent="0">
              <a:buNone/>
              <a:defRPr sz="4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5" name="Footer Placeholder 4"/>
          <p:cNvSpPr>
            <a:spLocks noGrp="1"/>
          </p:cNvSpPr>
          <p:nvPr>
            <p:ph type="ftr" sz="quarter" idx="11"/>
          </p:nvPr>
        </p:nvSpPr>
        <p:spPr>
          <a:xfrm>
            <a:off x="6773247" y="20468511"/>
            <a:ext cx="22388951" cy="1153947"/>
          </a:xfrm>
          <a:prstGeom prst="rect">
            <a:avLst/>
          </a:prstGeom>
        </p:spPr>
        <p:txBody>
          <a:bodyPr/>
          <a:lstStyle/>
          <a:p>
            <a:endParaRPr lang="en-GB"/>
          </a:p>
        </p:txBody>
      </p:sp>
      <p:sp>
        <p:nvSpPr>
          <p:cNvPr id="6" name="Slide Number Placeholder 5"/>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1566254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044" y="2167416"/>
            <a:ext cx="31663308" cy="553894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691045" y="8428831"/>
            <a:ext cx="15470414" cy="9873777"/>
          </a:xfrm>
          <a:prstGeom prst="rect">
            <a:avLst/>
          </a:prstGeom>
        </p:spPr>
        <p:txBody>
          <a:bodyPr>
            <a:normAutofit/>
          </a:bodyPr>
          <a:lstStyle>
            <a:lvl1pPr>
              <a:defRPr sz="5689"/>
            </a:lvl1pPr>
            <a:lvl2pPr>
              <a:defRPr sz="5058"/>
            </a:lvl2pPr>
            <a:lvl3pPr>
              <a:defRPr sz="4425"/>
            </a:lvl3pPr>
            <a:lvl4pPr>
              <a:defRPr sz="3792"/>
            </a:lvl4pPr>
            <a:lvl5pPr>
              <a:defRPr sz="3792"/>
            </a:lvl5pPr>
            <a:lvl6pPr>
              <a:defRPr sz="3792"/>
            </a:lvl6pPr>
            <a:lvl7pPr>
              <a:defRPr sz="3792"/>
            </a:lvl7pPr>
            <a:lvl8pPr>
              <a:defRPr sz="3792"/>
            </a:lvl8pPr>
            <a:lvl9pPr>
              <a:defRPr sz="37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883929" y="8428831"/>
            <a:ext cx="15470417" cy="9873774"/>
          </a:xfrm>
          <a:prstGeom prst="rect">
            <a:avLst/>
          </a:prstGeom>
        </p:spPr>
        <p:txBody>
          <a:bodyPr>
            <a:normAutofit/>
          </a:bodyPr>
          <a:lstStyle>
            <a:lvl1pPr>
              <a:defRPr sz="5689"/>
            </a:lvl1pPr>
            <a:lvl2pPr>
              <a:defRPr sz="5058"/>
            </a:lvl2pPr>
            <a:lvl3pPr>
              <a:defRPr sz="4425"/>
            </a:lvl3pPr>
            <a:lvl4pPr>
              <a:defRPr sz="3792"/>
            </a:lvl4pPr>
            <a:lvl5pPr>
              <a:defRPr sz="3792"/>
            </a:lvl5pPr>
            <a:lvl6pPr>
              <a:defRPr sz="3792"/>
            </a:lvl6pPr>
            <a:lvl7pPr>
              <a:defRPr sz="3792"/>
            </a:lvl7pPr>
            <a:lvl8pPr>
              <a:defRPr sz="3792"/>
            </a:lvl8pPr>
            <a:lvl9pPr>
              <a:defRPr sz="37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6" name="Footer Placeholder 5"/>
          <p:cNvSpPr>
            <a:spLocks noGrp="1"/>
          </p:cNvSpPr>
          <p:nvPr>
            <p:ph type="ftr" sz="quarter" idx="11"/>
          </p:nvPr>
        </p:nvSpPr>
        <p:spPr>
          <a:xfrm>
            <a:off x="6773247" y="20468511"/>
            <a:ext cx="22388951" cy="1153947"/>
          </a:xfrm>
          <a:prstGeom prst="rect">
            <a:avLst/>
          </a:prstGeom>
        </p:spPr>
        <p:txBody>
          <a:bodyPr/>
          <a:lstStyle/>
          <a:p>
            <a:endParaRPr lang="en-GB"/>
          </a:p>
        </p:txBody>
      </p:sp>
      <p:sp>
        <p:nvSpPr>
          <p:cNvPr id="7" name="Slide Number Placeholder 6"/>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16131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90194" y="33815"/>
            <a:ext cx="31663308" cy="5538943"/>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600824" y="8402072"/>
            <a:ext cx="14560634" cy="1821228"/>
          </a:xfrm>
          <a:prstGeom prst="rect">
            <a:avLst/>
          </a:prstGeom>
        </p:spPr>
        <p:txBody>
          <a:bodyPr anchor="b">
            <a:noAutofit/>
          </a:bodyPr>
          <a:lstStyle>
            <a:lvl1pPr marL="0" indent="0">
              <a:buNone/>
              <a:defRPr sz="8850" b="0">
                <a:solidFill>
                  <a:schemeClr val="accent1">
                    <a:lumMod val="75000"/>
                  </a:schemeClr>
                </a:solidFill>
              </a:defRPr>
            </a:lvl1pPr>
            <a:lvl2pPr marL="1444953" indent="0">
              <a:buNone/>
              <a:defRPr sz="6322" b="1"/>
            </a:lvl2pPr>
            <a:lvl3pPr marL="2889906" indent="0">
              <a:buNone/>
              <a:defRPr sz="5689" b="1"/>
            </a:lvl3pPr>
            <a:lvl4pPr marL="4334860" indent="0">
              <a:buNone/>
              <a:defRPr sz="5058" b="1"/>
            </a:lvl4pPr>
            <a:lvl5pPr marL="5779813" indent="0">
              <a:buNone/>
              <a:defRPr sz="5058" b="1"/>
            </a:lvl5pPr>
            <a:lvl6pPr marL="7224764" indent="0">
              <a:buNone/>
              <a:defRPr sz="5058" b="1"/>
            </a:lvl6pPr>
            <a:lvl7pPr marL="8669717" indent="0">
              <a:buNone/>
              <a:defRPr sz="5058" b="1"/>
            </a:lvl7pPr>
            <a:lvl8pPr marL="10114670" indent="0">
              <a:buNone/>
              <a:defRPr sz="5058" b="1"/>
            </a:lvl8pPr>
            <a:lvl9pPr marL="11559624" indent="0">
              <a:buNone/>
              <a:defRPr sz="5058" b="1"/>
            </a:lvl9pPr>
          </a:lstStyle>
          <a:p>
            <a:pPr lvl="0"/>
            <a:r>
              <a:rPr lang="en-US"/>
              <a:t>Click to edit Master text styles</a:t>
            </a:r>
          </a:p>
        </p:txBody>
      </p:sp>
      <p:sp>
        <p:nvSpPr>
          <p:cNvPr id="4" name="Content Placeholder 3"/>
          <p:cNvSpPr>
            <a:spLocks noGrp="1"/>
          </p:cNvSpPr>
          <p:nvPr>
            <p:ph sz="half" idx="2"/>
          </p:nvPr>
        </p:nvSpPr>
        <p:spPr>
          <a:xfrm>
            <a:off x="4691042" y="10541056"/>
            <a:ext cx="15470417" cy="7761547"/>
          </a:xfrm>
          <a:prstGeom prst="rect">
            <a:avLst/>
          </a:prstGeom>
        </p:spPr>
        <p:txBody>
          <a:bodyPr anchor="t">
            <a:normAutofit/>
          </a:bodyPr>
          <a:lstStyle>
            <a:lvl1pPr>
              <a:defRPr sz="5689"/>
            </a:lvl1pPr>
            <a:lvl2pPr>
              <a:defRPr sz="5058"/>
            </a:lvl2pPr>
            <a:lvl3pPr>
              <a:defRPr sz="4425"/>
            </a:lvl3pPr>
            <a:lvl4pPr>
              <a:defRPr sz="3792"/>
            </a:lvl4pPr>
            <a:lvl5pPr>
              <a:defRPr sz="3792"/>
            </a:lvl5pPr>
            <a:lvl6pPr>
              <a:defRPr sz="3792"/>
            </a:lvl6pPr>
            <a:lvl7pPr>
              <a:defRPr sz="3792"/>
            </a:lvl7pPr>
            <a:lvl8pPr>
              <a:defRPr sz="3792"/>
            </a:lvl8pPr>
            <a:lvl9pPr>
              <a:defRPr sz="37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745209" y="8428831"/>
            <a:ext cx="14609143" cy="1821228"/>
          </a:xfrm>
          <a:prstGeom prst="rect">
            <a:avLst/>
          </a:prstGeom>
        </p:spPr>
        <p:txBody>
          <a:bodyPr anchor="b">
            <a:noAutofit/>
          </a:bodyPr>
          <a:lstStyle>
            <a:lvl1pPr marL="0" indent="0">
              <a:buNone/>
              <a:defRPr sz="8850" b="0">
                <a:solidFill>
                  <a:schemeClr val="accent1">
                    <a:lumMod val="75000"/>
                  </a:schemeClr>
                </a:solidFill>
              </a:defRPr>
            </a:lvl1pPr>
            <a:lvl2pPr marL="1444953" indent="0">
              <a:buNone/>
              <a:defRPr sz="6322" b="1"/>
            </a:lvl2pPr>
            <a:lvl3pPr marL="2889906" indent="0">
              <a:buNone/>
              <a:defRPr sz="5689" b="1"/>
            </a:lvl3pPr>
            <a:lvl4pPr marL="4334860" indent="0">
              <a:buNone/>
              <a:defRPr sz="5058" b="1"/>
            </a:lvl4pPr>
            <a:lvl5pPr marL="5779813" indent="0">
              <a:buNone/>
              <a:defRPr sz="5058" b="1"/>
            </a:lvl5pPr>
            <a:lvl6pPr marL="7224764" indent="0">
              <a:buNone/>
              <a:defRPr sz="5058" b="1"/>
            </a:lvl6pPr>
            <a:lvl7pPr marL="8669717" indent="0">
              <a:buNone/>
              <a:defRPr sz="5058" b="1"/>
            </a:lvl7pPr>
            <a:lvl8pPr marL="10114670" indent="0">
              <a:buNone/>
              <a:defRPr sz="5058" b="1"/>
            </a:lvl8pPr>
            <a:lvl9pPr marL="11559624" indent="0">
              <a:buNone/>
              <a:defRPr sz="5058" b="1"/>
            </a:lvl9pPr>
          </a:lstStyle>
          <a:p>
            <a:pPr lvl="0"/>
            <a:r>
              <a:rPr lang="en-US"/>
              <a:t>Click to edit Master text styles</a:t>
            </a:r>
          </a:p>
        </p:txBody>
      </p:sp>
      <p:sp>
        <p:nvSpPr>
          <p:cNvPr id="6" name="Content Placeholder 5"/>
          <p:cNvSpPr>
            <a:spLocks noGrp="1"/>
          </p:cNvSpPr>
          <p:nvPr>
            <p:ph sz="quarter" idx="4"/>
          </p:nvPr>
        </p:nvSpPr>
        <p:spPr>
          <a:xfrm>
            <a:off x="20883929" y="10541056"/>
            <a:ext cx="15470417" cy="7761547"/>
          </a:xfrm>
          <a:prstGeom prst="rect">
            <a:avLst/>
          </a:prstGeom>
        </p:spPr>
        <p:txBody>
          <a:bodyPr anchor="t">
            <a:normAutofit/>
          </a:bodyPr>
          <a:lstStyle>
            <a:lvl1pPr>
              <a:defRPr sz="5689"/>
            </a:lvl1pPr>
            <a:lvl2pPr>
              <a:defRPr sz="5058"/>
            </a:lvl2pPr>
            <a:lvl3pPr>
              <a:defRPr sz="4425"/>
            </a:lvl3pPr>
            <a:lvl4pPr>
              <a:defRPr sz="3792"/>
            </a:lvl4pPr>
            <a:lvl5pPr>
              <a:defRPr sz="3792"/>
            </a:lvl5pPr>
            <a:lvl6pPr>
              <a:defRPr sz="3792"/>
            </a:lvl6pPr>
            <a:lvl7pPr>
              <a:defRPr sz="3792"/>
            </a:lvl7pPr>
            <a:lvl8pPr>
              <a:defRPr sz="3792"/>
            </a:lvl8pPr>
            <a:lvl9pPr>
              <a:defRPr sz="37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8" name="Footer Placeholder 7"/>
          <p:cNvSpPr>
            <a:spLocks noGrp="1"/>
          </p:cNvSpPr>
          <p:nvPr>
            <p:ph type="ftr" sz="quarter" idx="11"/>
          </p:nvPr>
        </p:nvSpPr>
        <p:spPr>
          <a:xfrm>
            <a:off x="6773247" y="20468511"/>
            <a:ext cx="22388951" cy="1153947"/>
          </a:xfrm>
          <a:prstGeom prst="rect">
            <a:avLst/>
          </a:prstGeom>
        </p:spPr>
        <p:txBody>
          <a:bodyPr/>
          <a:lstStyle/>
          <a:p>
            <a:endParaRPr lang="en-GB"/>
          </a:p>
        </p:txBody>
      </p:sp>
      <p:sp>
        <p:nvSpPr>
          <p:cNvPr id="9" name="Slide Number Placeholder 8"/>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100115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90194" y="33815"/>
            <a:ext cx="31663308" cy="553894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4" name="Footer Placeholder 3"/>
          <p:cNvSpPr>
            <a:spLocks noGrp="1"/>
          </p:cNvSpPr>
          <p:nvPr>
            <p:ph type="ftr" sz="quarter" idx="11"/>
          </p:nvPr>
        </p:nvSpPr>
        <p:spPr>
          <a:xfrm>
            <a:off x="6773247" y="20468511"/>
            <a:ext cx="22388951" cy="1153947"/>
          </a:xfrm>
          <a:prstGeom prst="rect">
            <a:avLst/>
          </a:prstGeom>
        </p:spPr>
        <p:txBody>
          <a:bodyPr/>
          <a:lstStyle/>
          <a:p>
            <a:endParaRPr lang="en-GB"/>
          </a:p>
        </p:txBody>
      </p:sp>
      <p:sp>
        <p:nvSpPr>
          <p:cNvPr id="5" name="Slide Number Placeholder 4"/>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1338736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3" name="Footer Placeholder 2"/>
          <p:cNvSpPr>
            <a:spLocks noGrp="1"/>
          </p:cNvSpPr>
          <p:nvPr>
            <p:ph type="ftr" sz="quarter" idx="11"/>
          </p:nvPr>
        </p:nvSpPr>
        <p:spPr>
          <a:xfrm>
            <a:off x="6773247" y="20468511"/>
            <a:ext cx="22388951" cy="1153947"/>
          </a:xfrm>
          <a:prstGeom prst="rect">
            <a:avLst/>
          </a:prstGeom>
        </p:spPr>
        <p:txBody>
          <a:bodyPr/>
          <a:lstStyle/>
          <a:p>
            <a:endParaRPr lang="en-GB"/>
          </a:p>
        </p:txBody>
      </p:sp>
      <p:sp>
        <p:nvSpPr>
          <p:cNvPr id="4" name="Slide Number Placeholder 3"/>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406916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91047" y="5057299"/>
            <a:ext cx="11216700" cy="4334828"/>
          </a:xfrm>
          <a:prstGeom prst="rect">
            <a:avLst/>
          </a:prstGeom>
        </p:spPr>
        <p:txBody>
          <a:bodyPr anchor="b">
            <a:normAutofit/>
          </a:bodyPr>
          <a:lstStyle>
            <a:lvl1pPr algn="ctr">
              <a:defRPr sz="7586" b="0"/>
            </a:lvl1pPr>
          </a:lstStyle>
          <a:p>
            <a:r>
              <a:rPr lang="en-US"/>
              <a:t>Click to edit Master title style</a:t>
            </a:r>
            <a:endParaRPr lang="en-US" dirty="0"/>
          </a:p>
        </p:txBody>
      </p:sp>
      <p:sp>
        <p:nvSpPr>
          <p:cNvPr id="3" name="Content Placeholder 2"/>
          <p:cNvSpPr>
            <a:spLocks noGrp="1"/>
          </p:cNvSpPr>
          <p:nvPr>
            <p:ph idx="1"/>
          </p:nvPr>
        </p:nvSpPr>
        <p:spPr>
          <a:xfrm>
            <a:off x="16630218" y="2167413"/>
            <a:ext cx="19724129" cy="16135195"/>
          </a:xfrm>
          <a:prstGeom prst="rect">
            <a:avLst/>
          </a:prstGeom>
        </p:spPr>
        <p:txBody>
          <a:bodyPr anchor="ctr">
            <a:normAutofit/>
          </a:bodyPr>
          <a:lstStyle>
            <a:lvl1pPr>
              <a:defRPr sz="6322"/>
            </a:lvl1pPr>
            <a:lvl2pPr>
              <a:defRPr sz="5689"/>
            </a:lvl2pPr>
            <a:lvl3pPr>
              <a:defRPr sz="5058"/>
            </a:lvl3pPr>
            <a:lvl4pPr>
              <a:defRPr sz="4425"/>
            </a:lvl4pPr>
            <a:lvl5pPr>
              <a:defRPr sz="4425"/>
            </a:lvl5pPr>
            <a:lvl6pPr>
              <a:defRPr sz="4425"/>
            </a:lvl6pPr>
            <a:lvl7pPr>
              <a:defRPr sz="4425"/>
            </a:lvl7pPr>
            <a:lvl8pPr>
              <a:defRPr sz="4425"/>
            </a:lvl8pPr>
            <a:lvl9pPr>
              <a:defRPr sz="4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1047" y="9392127"/>
            <a:ext cx="11216700" cy="5779770"/>
          </a:xfrm>
          <a:prstGeom prst="rect">
            <a:avLst/>
          </a:prstGeom>
        </p:spPr>
        <p:txBody>
          <a:bodyPr>
            <a:normAutofit/>
          </a:bodyPr>
          <a:lstStyle>
            <a:lvl1pPr marL="0" indent="0" algn="ctr">
              <a:buNone/>
              <a:defRPr sz="5058"/>
            </a:lvl1pPr>
            <a:lvl2pPr marL="1444953" indent="0">
              <a:buNone/>
              <a:defRPr sz="3792"/>
            </a:lvl2pPr>
            <a:lvl3pPr marL="2889906" indent="0">
              <a:buNone/>
              <a:defRPr sz="3159"/>
            </a:lvl3pPr>
            <a:lvl4pPr marL="4334860" indent="0">
              <a:buNone/>
              <a:defRPr sz="2844"/>
            </a:lvl4pPr>
            <a:lvl5pPr marL="5779813" indent="0">
              <a:buNone/>
              <a:defRPr sz="2844"/>
            </a:lvl5pPr>
            <a:lvl6pPr marL="7224764" indent="0">
              <a:buNone/>
              <a:defRPr sz="2844"/>
            </a:lvl6pPr>
            <a:lvl7pPr marL="8669717" indent="0">
              <a:buNone/>
              <a:defRPr sz="2844"/>
            </a:lvl7pPr>
            <a:lvl8pPr marL="10114670" indent="0">
              <a:buNone/>
              <a:defRPr sz="2844"/>
            </a:lvl8pPr>
            <a:lvl9pPr marL="11559624" indent="0">
              <a:buNone/>
              <a:defRPr sz="2844"/>
            </a:lvl9pPr>
          </a:lstStyle>
          <a:p>
            <a:pPr lvl="0"/>
            <a:r>
              <a:rPr lang="en-US"/>
              <a:t>Click to edit Master text styles</a:t>
            </a:r>
          </a:p>
        </p:txBody>
      </p:sp>
      <p:sp>
        <p:nvSpPr>
          <p:cNvPr id="5" name="Date Placeholder 4"/>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6" name="Footer Placeholder 5"/>
          <p:cNvSpPr>
            <a:spLocks noGrp="1"/>
          </p:cNvSpPr>
          <p:nvPr>
            <p:ph type="ftr" sz="quarter" idx="11"/>
          </p:nvPr>
        </p:nvSpPr>
        <p:spPr>
          <a:xfrm>
            <a:off x="6773247" y="20468511"/>
            <a:ext cx="22388951" cy="1153947"/>
          </a:xfrm>
          <a:prstGeom prst="rect">
            <a:avLst/>
          </a:prstGeom>
        </p:spPr>
        <p:txBody>
          <a:bodyPr/>
          <a:lstStyle/>
          <a:p>
            <a:endParaRPr lang="en-GB"/>
          </a:p>
        </p:txBody>
      </p:sp>
      <p:sp>
        <p:nvSpPr>
          <p:cNvPr id="7" name="Slide Number Placeholder 6"/>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45040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6027" y="5538943"/>
            <a:ext cx="17148920" cy="4334828"/>
          </a:xfrm>
          <a:prstGeom prst="rect">
            <a:avLst/>
          </a:prstGeom>
        </p:spPr>
        <p:txBody>
          <a:bodyPr anchor="b">
            <a:normAutofit/>
          </a:bodyPr>
          <a:lstStyle>
            <a:lvl1pPr algn="ctr">
              <a:defRPr sz="885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24002360" y="2889885"/>
            <a:ext cx="10369244" cy="14449425"/>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5058"/>
            </a:lvl1pPr>
            <a:lvl2pPr marL="1444953" indent="0">
              <a:buNone/>
              <a:defRPr sz="5058"/>
            </a:lvl2pPr>
            <a:lvl3pPr marL="2889906" indent="0">
              <a:buNone/>
              <a:defRPr sz="5058"/>
            </a:lvl3pPr>
            <a:lvl4pPr marL="4334860" indent="0">
              <a:buNone/>
              <a:defRPr sz="5058"/>
            </a:lvl4pPr>
            <a:lvl5pPr marL="5779813" indent="0">
              <a:buNone/>
              <a:defRPr sz="5058"/>
            </a:lvl5pPr>
            <a:lvl6pPr marL="7224764" indent="0">
              <a:buNone/>
              <a:defRPr sz="5058"/>
            </a:lvl6pPr>
            <a:lvl7pPr marL="8669717" indent="0">
              <a:buNone/>
              <a:defRPr sz="5058"/>
            </a:lvl7pPr>
            <a:lvl8pPr marL="10114670" indent="0">
              <a:buNone/>
              <a:defRPr sz="5058"/>
            </a:lvl8pPr>
            <a:lvl9pPr marL="11559624" indent="0">
              <a:buNone/>
              <a:defRPr sz="5058"/>
            </a:lvl9pPr>
          </a:lstStyle>
          <a:p>
            <a:r>
              <a:rPr lang="en-US"/>
              <a:t>Click icon to add picture</a:t>
            </a:r>
            <a:endParaRPr lang="en-US" dirty="0"/>
          </a:p>
        </p:txBody>
      </p:sp>
      <p:sp>
        <p:nvSpPr>
          <p:cNvPr id="4" name="Text Placeholder 3"/>
          <p:cNvSpPr>
            <a:spLocks noGrp="1"/>
          </p:cNvSpPr>
          <p:nvPr>
            <p:ph type="body" sz="half" idx="2"/>
          </p:nvPr>
        </p:nvSpPr>
        <p:spPr>
          <a:xfrm>
            <a:off x="4686027" y="9873771"/>
            <a:ext cx="17148920" cy="5779770"/>
          </a:xfrm>
          <a:prstGeom prst="rect">
            <a:avLst/>
          </a:prstGeom>
        </p:spPr>
        <p:txBody>
          <a:bodyPr>
            <a:normAutofit/>
          </a:bodyPr>
          <a:lstStyle>
            <a:lvl1pPr marL="0" indent="0" algn="ctr">
              <a:buNone/>
              <a:defRPr sz="5689"/>
            </a:lvl1pPr>
            <a:lvl2pPr marL="1444953" indent="0">
              <a:buNone/>
              <a:defRPr sz="3792"/>
            </a:lvl2pPr>
            <a:lvl3pPr marL="2889906" indent="0">
              <a:buNone/>
              <a:defRPr sz="3159"/>
            </a:lvl3pPr>
            <a:lvl4pPr marL="4334860" indent="0">
              <a:buNone/>
              <a:defRPr sz="2844"/>
            </a:lvl4pPr>
            <a:lvl5pPr marL="5779813" indent="0">
              <a:buNone/>
              <a:defRPr sz="2844"/>
            </a:lvl5pPr>
            <a:lvl6pPr marL="7224764" indent="0">
              <a:buNone/>
              <a:defRPr sz="2844"/>
            </a:lvl6pPr>
            <a:lvl7pPr marL="8669717" indent="0">
              <a:buNone/>
              <a:defRPr sz="2844"/>
            </a:lvl7pPr>
            <a:lvl8pPr marL="10114670" indent="0">
              <a:buNone/>
              <a:defRPr sz="2844"/>
            </a:lvl8pPr>
            <a:lvl9pPr marL="11559624" indent="0">
              <a:buNone/>
              <a:defRPr sz="2844"/>
            </a:lvl9pPr>
          </a:lstStyle>
          <a:p>
            <a:pPr lvl="0"/>
            <a:r>
              <a:rPr lang="en-US"/>
              <a:t>Click to edit Master text styles</a:t>
            </a:r>
          </a:p>
        </p:txBody>
      </p:sp>
      <p:sp>
        <p:nvSpPr>
          <p:cNvPr id="5" name="Date Placeholder 4"/>
          <p:cNvSpPr>
            <a:spLocks noGrp="1"/>
          </p:cNvSpPr>
          <p:nvPr>
            <p:ph type="dt" sz="half" idx="10"/>
          </p:nvPr>
        </p:nvSpPr>
        <p:spPr>
          <a:xfrm>
            <a:off x="29572273" y="20468510"/>
            <a:ext cx="3612355" cy="1153947"/>
          </a:xfrm>
          <a:prstGeom prst="rect">
            <a:avLst/>
          </a:prstGeom>
        </p:spPr>
        <p:txBody>
          <a:bodyPr/>
          <a:lstStyle/>
          <a:p>
            <a:fld id="{3083EB74-67BF-433B-A2D2-9B4987EAA849}" type="datetimeFigureOut">
              <a:rPr lang="en-GB" smtClean="0"/>
              <a:t>10/10/2022</a:t>
            </a:fld>
            <a:endParaRPr lang="en-GB"/>
          </a:p>
        </p:txBody>
      </p:sp>
      <p:sp>
        <p:nvSpPr>
          <p:cNvPr id="6" name="Footer Placeholder 5"/>
          <p:cNvSpPr>
            <a:spLocks noGrp="1"/>
          </p:cNvSpPr>
          <p:nvPr>
            <p:ph type="ftr" sz="quarter" idx="11"/>
          </p:nvPr>
        </p:nvSpPr>
        <p:spPr>
          <a:xfrm>
            <a:off x="6773247" y="20468511"/>
            <a:ext cx="22388951" cy="1153947"/>
          </a:xfrm>
          <a:prstGeom prst="rect">
            <a:avLst/>
          </a:prstGeom>
        </p:spPr>
        <p:txBody>
          <a:bodyPr/>
          <a:lstStyle/>
          <a:p>
            <a:endParaRPr lang="en-GB"/>
          </a:p>
        </p:txBody>
      </p:sp>
      <p:sp>
        <p:nvSpPr>
          <p:cNvPr id="7" name="Slide Number Placeholder 6"/>
          <p:cNvSpPr>
            <a:spLocks noGrp="1"/>
          </p:cNvSpPr>
          <p:nvPr>
            <p:ph type="sldNum" sz="quarter" idx="12"/>
          </p:nvPr>
        </p:nvSpPr>
        <p:spPr>
          <a:xfrm>
            <a:off x="36740005" y="20468509"/>
            <a:ext cx="1741916" cy="1153947"/>
          </a:xfrm>
          <a:prstGeom prst="rect">
            <a:avLst/>
          </a:prstGeom>
        </p:spPr>
        <p:txBody>
          <a:bodyPr/>
          <a:lstStyle/>
          <a:p>
            <a:fld id="{A7F2853D-E6CB-44FD-9421-B90476687628}" type="slidenum">
              <a:rPr lang="en-GB" smtClean="0"/>
              <a:t>‹#›</a:t>
            </a:fld>
            <a:endParaRPr lang="en-GB"/>
          </a:p>
        </p:txBody>
      </p:sp>
    </p:spTree>
    <p:extLst>
      <p:ext uri="{BB962C8B-B14F-4D97-AF65-F5344CB8AC3E}">
        <p14:creationId xmlns:p14="http://schemas.microsoft.com/office/powerpoint/2010/main" val="2701335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ction Button: Go Forward or Next 1">
            <a:hlinkClick r:id="" action="ppaction://hlinkshowjump?jump=nextslide" highlightClick="1"/>
            <a:extLst>
              <a:ext uri="{FF2B5EF4-FFF2-40B4-BE49-F238E27FC236}">
                <a16:creationId xmlns:a16="http://schemas.microsoft.com/office/drawing/2014/main" id="{29F38D16-D463-42A6-BD84-B32885DB6937}"/>
              </a:ext>
            </a:extLst>
          </p:cNvPr>
          <p:cNvSpPr/>
          <p:nvPr userDrawn="1"/>
        </p:nvSpPr>
        <p:spPr>
          <a:xfrm>
            <a:off x="19104669" y="20950764"/>
            <a:ext cx="1250678" cy="684000"/>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Action Button: Go Back or Previous 2">
            <a:hlinkClick r:id="" action="ppaction://hlinkshowjump?jump=previousslide" highlightClick="1"/>
            <a:extLst>
              <a:ext uri="{FF2B5EF4-FFF2-40B4-BE49-F238E27FC236}">
                <a16:creationId xmlns:a16="http://schemas.microsoft.com/office/drawing/2014/main" id="{55246912-3747-44EC-B9D5-5DC509D39120}"/>
              </a:ext>
            </a:extLst>
          </p:cNvPr>
          <p:cNvSpPr/>
          <p:nvPr userDrawn="1"/>
        </p:nvSpPr>
        <p:spPr>
          <a:xfrm>
            <a:off x="17331351" y="20950767"/>
            <a:ext cx="1250678" cy="683208"/>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23204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mc:AlternateContent xmlns:mc="http://schemas.openxmlformats.org/markup-compatibility/2006" xmlns:p15="http://schemas.microsoft.com/office/powerpoint/2012/main">
    <mc:Choice Requires="p15">
      <p:transition xmlns:p14="http://schemas.microsoft.com/office/powerpoint/2010/main" spd="slow" p14:dur="3000" advClick="0">
        <p15:prstTrans prst="fallOver" invX="1"/>
      </p:transition>
    </mc:Choice>
    <mc:Fallback xmlns="">
      <p:transition spd="slow" advClick="0">
        <p:fade/>
      </p:transition>
    </mc:Fallback>
  </mc:AlternateContent>
  <p:txStyles>
    <p:titleStyle>
      <a:lvl1pPr algn="ctr" defTabSz="1444953" rtl="0" eaLnBrk="1" latinLnBrk="0" hangingPunct="1">
        <a:spcBef>
          <a:spcPct val="0"/>
        </a:spcBef>
        <a:buNone/>
        <a:defRPr sz="12642"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903096" indent="-903096" algn="l" defTabSz="1444953" rtl="0" eaLnBrk="1" latinLnBrk="0" hangingPunct="1">
        <a:spcBef>
          <a:spcPct val="20000"/>
        </a:spcBef>
        <a:spcAft>
          <a:spcPts val="1897"/>
        </a:spcAft>
        <a:buClr>
          <a:schemeClr val="accent1">
            <a:lumMod val="75000"/>
          </a:schemeClr>
        </a:buClr>
        <a:buSzPct val="145000"/>
        <a:buFont typeface="Arial"/>
        <a:buChar char="•"/>
        <a:defRPr sz="7586" kern="1200" cap="none">
          <a:solidFill>
            <a:schemeClr val="tx1"/>
          </a:solidFill>
          <a:effectLst/>
          <a:latin typeface="+mn-lt"/>
          <a:ea typeface="+mn-ea"/>
          <a:cs typeface="+mn-cs"/>
        </a:defRPr>
      </a:lvl1pPr>
      <a:lvl2pPr marL="2348049" indent="-903096" algn="l" defTabSz="1444953" rtl="0" eaLnBrk="1" latinLnBrk="0" hangingPunct="1">
        <a:spcBef>
          <a:spcPct val="20000"/>
        </a:spcBef>
        <a:spcAft>
          <a:spcPts val="1897"/>
        </a:spcAft>
        <a:buClr>
          <a:schemeClr val="accent1">
            <a:lumMod val="75000"/>
          </a:schemeClr>
        </a:buClr>
        <a:buSzPct val="145000"/>
        <a:buFont typeface="Arial"/>
        <a:buChar char="•"/>
        <a:defRPr sz="6322" kern="1200" cap="none">
          <a:solidFill>
            <a:schemeClr val="tx1"/>
          </a:solidFill>
          <a:effectLst/>
          <a:latin typeface="+mn-lt"/>
          <a:ea typeface="+mn-ea"/>
          <a:cs typeface="+mn-cs"/>
        </a:defRPr>
      </a:lvl2pPr>
      <a:lvl3pPr marL="3793002" indent="-903096" algn="l" defTabSz="1444953" rtl="0" eaLnBrk="1" latinLnBrk="0" hangingPunct="1">
        <a:spcBef>
          <a:spcPct val="20000"/>
        </a:spcBef>
        <a:spcAft>
          <a:spcPts val="1897"/>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715" indent="-541857" algn="l" defTabSz="1444953" rtl="0" eaLnBrk="1" latinLnBrk="0" hangingPunct="1">
        <a:spcBef>
          <a:spcPct val="20000"/>
        </a:spcBef>
        <a:spcAft>
          <a:spcPts val="1897"/>
        </a:spcAft>
        <a:buClr>
          <a:schemeClr val="accent1">
            <a:lumMod val="75000"/>
          </a:schemeClr>
        </a:buClr>
        <a:buSzPct val="145000"/>
        <a:buFont typeface="Arial"/>
        <a:buChar char="•"/>
        <a:defRPr sz="5058" kern="1200" cap="none">
          <a:solidFill>
            <a:schemeClr val="tx1"/>
          </a:solidFill>
          <a:effectLst/>
          <a:latin typeface="+mn-lt"/>
          <a:ea typeface="+mn-ea"/>
          <a:cs typeface="+mn-cs"/>
        </a:defRPr>
      </a:lvl4pPr>
      <a:lvl5pPr marL="6321668" indent="-541857" algn="l" defTabSz="1444953" rtl="0" eaLnBrk="1" latinLnBrk="0" hangingPunct="1">
        <a:spcBef>
          <a:spcPct val="20000"/>
        </a:spcBef>
        <a:spcAft>
          <a:spcPts val="1897"/>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241" indent="-722477" algn="l" defTabSz="1444953" rtl="0" eaLnBrk="1" latinLnBrk="0" hangingPunct="1">
        <a:spcBef>
          <a:spcPct val="20000"/>
        </a:spcBef>
        <a:spcAft>
          <a:spcPts val="1897"/>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194" indent="-722477" algn="l" defTabSz="1444953" rtl="0" eaLnBrk="1" latinLnBrk="0" hangingPunct="1">
        <a:spcBef>
          <a:spcPct val="20000"/>
        </a:spcBef>
        <a:spcAft>
          <a:spcPts val="1897"/>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147" indent="-722477" algn="l" defTabSz="1444953" rtl="0" eaLnBrk="1" latinLnBrk="0" hangingPunct="1">
        <a:spcBef>
          <a:spcPct val="20000"/>
        </a:spcBef>
        <a:spcAft>
          <a:spcPts val="1897"/>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2100" indent="-722477" algn="l" defTabSz="1444953" rtl="0" eaLnBrk="1" latinLnBrk="0" hangingPunct="1">
        <a:spcBef>
          <a:spcPct val="20000"/>
        </a:spcBef>
        <a:spcAft>
          <a:spcPts val="1897"/>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p:bodyStyle>
    <p:otherStyle>
      <a:defPPr>
        <a:defRPr lang="en-US"/>
      </a:defPPr>
      <a:lvl1pPr marL="0" algn="l" defTabSz="1444953" rtl="0" eaLnBrk="1" latinLnBrk="0" hangingPunct="1">
        <a:defRPr sz="5689" kern="1200">
          <a:solidFill>
            <a:schemeClr val="tx1"/>
          </a:solidFill>
          <a:latin typeface="+mn-lt"/>
          <a:ea typeface="+mn-ea"/>
          <a:cs typeface="+mn-cs"/>
        </a:defRPr>
      </a:lvl1pPr>
      <a:lvl2pPr marL="1444953" algn="l" defTabSz="1444953" rtl="0" eaLnBrk="1" latinLnBrk="0" hangingPunct="1">
        <a:defRPr sz="5689" kern="1200">
          <a:solidFill>
            <a:schemeClr val="tx1"/>
          </a:solidFill>
          <a:latin typeface="+mn-lt"/>
          <a:ea typeface="+mn-ea"/>
          <a:cs typeface="+mn-cs"/>
        </a:defRPr>
      </a:lvl2pPr>
      <a:lvl3pPr marL="2889906" algn="l" defTabSz="1444953" rtl="0" eaLnBrk="1" latinLnBrk="0" hangingPunct="1">
        <a:defRPr sz="5689" kern="1200">
          <a:solidFill>
            <a:schemeClr val="tx1"/>
          </a:solidFill>
          <a:latin typeface="+mn-lt"/>
          <a:ea typeface="+mn-ea"/>
          <a:cs typeface="+mn-cs"/>
        </a:defRPr>
      </a:lvl3pPr>
      <a:lvl4pPr marL="4334860" algn="l" defTabSz="1444953" rtl="0" eaLnBrk="1" latinLnBrk="0" hangingPunct="1">
        <a:defRPr sz="5689" kern="1200">
          <a:solidFill>
            <a:schemeClr val="tx1"/>
          </a:solidFill>
          <a:latin typeface="+mn-lt"/>
          <a:ea typeface="+mn-ea"/>
          <a:cs typeface="+mn-cs"/>
        </a:defRPr>
      </a:lvl4pPr>
      <a:lvl5pPr marL="5779813" algn="l" defTabSz="1444953" rtl="0" eaLnBrk="1" latinLnBrk="0" hangingPunct="1">
        <a:defRPr sz="5689" kern="1200">
          <a:solidFill>
            <a:schemeClr val="tx1"/>
          </a:solidFill>
          <a:latin typeface="+mn-lt"/>
          <a:ea typeface="+mn-ea"/>
          <a:cs typeface="+mn-cs"/>
        </a:defRPr>
      </a:lvl5pPr>
      <a:lvl6pPr marL="7224764" algn="l" defTabSz="1444953" rtl="0" eaLnBrk="1" latinLnBrk="0" hangingPunct="1">
        <a:defRPr sz="5689" kern="1200">
          <a:solidFill>
            <a:schemeClr val="tx1"/>
          </a:solidFill>
          <a:latin typeface="+mn-lt"/>
          <a:ea typeface="+mn-ea"/>
          <a:cs typeface="+mn-cs"/>
        </a:defRPr>
      </a:lvl6pPr>
      <a:lvl7pPr marL="8669717" algn="l" defTabSz="1444953" rtl="0" eaLnBrk="1" latinLnBrk="0" hangingPunct="1">
        <a:defRPr sz="5689" kern="1200">
          <a:solidFill>
            <a:schemeClr val="tx1"/>
          </a:solidFill>
          <a:latin typeface="+mn-lt"/>
          <a:ea typeface="+mn-ea"/>
          <a:cs typeface="+mn-cs"/>
        </a:defRPr>
      </a:lvl7pPr>
      <a:lvl8pPr marL="10114670" algn="l" defTabSz="1444953" rtl="0" eaLnBrk="1" latinLnBrk="0" hangingPunct="1">
        <a:defRPr sz="5689" kern="1200">
          <a:solidFill>
            <a:schemeClr val="tx1"/>
          </a:solidFill>
          <a:latin typeface="+mn-lt"/>
          <a:ea typeface="+mn-ea"/>
          <a:cs typeface="+mn-cs"/>
        </a:defRPr>
      </a:lvl8pPr>
      <a:lvl9pPr marL="11559624" algn="l" defTabSz="1444953" rtl="0" eaLnBrk="1" latinLnBrk="0" hangingPunct="1">
        <a:defRPr sz="568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26" userDrawn="1">
          <p15:clr>
            <a:srgbClr val="F26B43"/>
          </p15:clr>
        </p15:guide>
        <p15:guide id="2" pos="121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audio" Target="../media/audio1.wav"/><Relationship Id="rId5" Type="http://schemas.openxmlformats.org/officeDocument/2006/relationships/audio" Target="../media/audio4.wav"/><Relationship Id="rId10"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3.wav"/></Relationships>
</file>

<file path=ppt/slides/_rels/slide10.xml.rels><?xml version="1.0" encoding="UTF-8" standalone="yes"?>
<Relationships xmlns="http://schemas.openxmlformats.org/package/2006/relationships"><Relationship Id="rId8" Type="http://schemas.openxmlformats.org/officeDocument/2006/relationships/hyperlink" Target="http://cland.me/Course%20Gate/Adobe/Advanced%20Graphic%20Design/Week%203%20Lesson%202/1.%20ADVANCED%20PHOTOSHOP%202020_TOOLS/ALL%20SCREEN%20PRINT%20EXAMPLES/(ARTBOARD%208C)%20Content-Aware%20Tool.docx" TargetMode="External"/><Relationship Id="rId13" Type="http://schemas.openxmlformats.org/officeDocument/2006/relationships/image" Target="../media/image26.png"/><Relationship Id="rId1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hyperlink" Target="http://awstretton.co.uk/Course%20Gate/Adobe/Advanced%20Graphic%20Design/Week%203%20Lesson%202/1.%20PHOTOSHOP%20(Not%20Included)%20UP-TO%20DATE%20WORK/ALL%20SCREEN%20PRINT%20EXAMPLES/(ARTBOARD%208B)%20Patch%20Tool.docx" TargetMode="External"/><Relationship Id="rId12" Type="http://schemas.openxmlformats.org/officeDocument/2006/relationships/image" Target="../media/image25.png"/><Relationship Id="rId17" Type="http://schemas.openxmlformats.org/officeDocument/2006/relationships/slide" Target="slide2.xml"/><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8B)%20Patch%20Tool.docx" TargetMode="External"/><Relationship Id="rId11" Type="http://schemas.openxmlformats.org/officeDocument/2006/relationships/slide" Target="slide1.xml"/><Relationship Id="rId5" Type="http://schemas.openxmlformats.org/officeDocument/2006/relationships/hyperlink" Target="http://cland.me/Course%20Gate/Adobe/Advanced%20Graphic%20Design/Week%203%20Lesson%202/1.%20ADVANCED%20PHOTOSHOP%202020_TOOLS/ALL%20SCREEN%20PRINT%20EXAMPLES/(ARTBOARD%208A)%20Healing%20Brush%20Tool.docx" TargetMode="External"/><Relationship Id="rId15" Type="http://schemas.openxmlformats.org/officeDocument/2006/relationships/image" Target="../media/image28.png"/><Relationship Id="rId10" Type="http://schemas.openxmlformats.org/officeDocument/2006/relationships/hyperlink" Target="http://cland.me/Course%20Gate/Adobe/Advanced%20Graphic%20Design/Week%203%20Lesson%202/1.%20ADVANCED%20PHOTOSHOP%202020_TOOLS/ALL%20SCREEN%20PRINT%20EXAMPLES/(ARTBOARD%208D)%20Red%20Eye%20Tool.docx" TargetMode="External"/><Relationship Id="rId4" Type="http://schemas.openxmlformats.org/officeDocument/2006/relationships/hyperlink" Target="http://cland.me/Course%20Gate/Adobe/Advanced%20Graphic%20Design/Week%203%20Lesson%202/1.%20ADVANCED%20PHOTOSHOP%202020_TOOLS/ALL%20SCREEN%20PRINT%20EXAMPLES/(ARTBOARD%208)%20Spot%20Healing%20Brush%20Tool.docx" TargetMode="External"/><Relationship Id="rId9" Type="http://schemas.openxmlformats.org/officeDocument/2006/relationships/hyperlink" Target="http://cland.me/Course%20Gate/Adobe/Advanced%20Graphic%20Design/Week%203%20Lesson%202/1.%20ADVANCED%20PHOTOSHOP%202020_TOOLS/ALL%20SCREEN%20PRINT%20EXAMPLES/(ARTBOARD%208C)%20Content-Aware%20Tool%20(LARGE%20REMOVAL).docx" TargetMode="External"/><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5.wav"/><Relationship Id="rId7" Type="http://schemas.openxmlformats.org/officeDocument/2006/relationships/hyperlink" Target="http://awstretton.co.uk/Course%20Gate/Adobe/Advanced%20Graphic%20Design/Week%203%20Lesson%202/1.%20PHOTOSHOP%20(Not%20Included)%20UP-TO%20DATE%20WORK/ALL%20SCREEN%20PRINT%20EXAMPLES/(ARTBOARD%209B)%20Pattern%20Stamp%20Tool.docx" TargetMode="External"/><Relationship Id="rId12"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9B)%20Pattern%20Stamp%20Tool.docx" TargetMode="External"/><Relationship Id="rId11" Type="http://schemas.openxmlformats.org/officeDocument/2006/relationships/slide" Target="slide2.xml"/><Relationship Id="rId5" Type="http://schemas.openxmlformats.org/officeDocument/2006/relationships/hyperlink" Target="http://awstretton.co.uk/Course%20Gate/Adobe/Advanced%20Graphic%20Design/Week%203%20Lesson%202/1.%20PHOTOSHOP%20(Not%20Included)%20UP-TO%20DATE%20WORK/ALL%20SCREEN%20PRINT%20EXAMPLES/(ARTBOARD%209-9AB)%20Clone%20Stamp%20Tool_BEFORE%20&amp;%20AFTER.docx" TargetMode="External"/><Relationship Id="rId10" Type="http://schemas.openxmlformats.org/officeDocument/2006/relationships/image" Target="../media/image31.png"/><Relationship Id="rId4" Type="http://schemas.openxmlformats.org/officeDocument/2006/relationships/hyperlink" Target="http://cland.me/Course%20Gate/Adobe/Advanced%20Graphic%20Design/Week%203%20Lesson%202/1.%20ADVANCED%20PHOTOSHOP%202020_TOOLS/ALL%20SCREEN%20PRINT%20EXAMPLES/(ARTBOARD%209-9AB)%20Clone%20Stamp%20Tool_BEFORE%20&amp;%20AFTER.docx" TargetMode="Externa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10B)%20Magic%20Eraser%20Tool.docx" TargetMode="External"/><Relationship Id="rId12"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wstretton.co.uk/Course%20Gate/Adobe/Advanced%20Graphic%20Design/Week%203%20Lesson%202/1.%20PHOTOSHOP%20(Not%20Included)%20UP-TO%20DATE%20WORK/ALL%20SCREEN%20PRINT%20EXAMPLES/(ARTBOARD%2010A)%20Background%20Eraser%20Tool.docx" TargetMode="External"/><Relationship Id="rId11" Type="http://schemas.openxmlformats.org/officeDocument/2006/relationships/image" Target="../media/image34.png"/><Relationship Id="rId5" Type="http://schemas.openxmlformats.org/officeDocument/2006/relationships/hyperlink" Target="http://cland.me/Course%20Gate/Adobe/Advanced%20Graphic%20Design/Week%203%20Lesson%202/1.%20ADVANCED%20PHOTOSHOP%202020_TOOLS/ALL%20SCREEN%20PRINT%20EXAMPLES/(ARTBOARD%2010A)%20Background%20Eraser%20Tool.docx" TargetMode="External"/><Relationship Id="rId10" Type="http://schemas.openxmlformats.org/officeDocument/2006/relationships/image" Target="../media/image33.png"/><Relationship Id="rId4" Type="http://schemas.openxmlformats.org/officeDocument/2006/relationships/hyperlink" Target="http://cland.me/Course%20Gate/Adobe/Advanced%20Graphic%20Design/Week%203%20Lesson%202/1.%20ADVANCED%20PHOTOSHOP%202020_TOOLS/ALL%20SCREEN%20PRINT%20EXAMPLES/(ARTBOARD%2010)%20Eraser%20Tool.docx" TargetMode="Externa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xml"/><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14)%20Sponge%20Tool_BEFORE%20&amp;%20AFTER.docx" TargetMode="External"/><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13)%20Burn%20Tool_BEFORE%20&amp;%20AFTER.docx" TargetMode="External"/><Relationship Id="rId11" Type="http://schemas.openxmlformats.org/officeDocument/2006/relationships/image" Target="../media/image37.png"/><Relationship Id="rId5" Type="http://schemas.openxmlformats.org/officeDocument/2006/relationships/hyperlink" Target="http://cland.me/Course%20Gate/Adobe/Advanced%20Graphic%20Design/Week%203%20Lesson%202/1.%20ADVANCED%20PHOTOSHOP%202020_TOOLS/ALL%20SCREEN%20PRINT%20EXAMPLES/(ARTBOARD%2012)%20Dodge%20Tool%20&amp;%20Healing%20Brush%20Tool_BEFORE%20&amp;%20AFTER.docx" TargetMode="External"/><Relationship Id="rId10" Type="http://schemas.openxmlformats.org/officeDocument/2006/relationships/image" Target="../media/image36.png"/><Relationship Id="rId4" Type="http://schemas.openxmlformats.org/officeDocument/2006/relationships/hyperlink" Target="http://cland.me/Course%20Gate/Adobe/Advanced%20Graphic%20Design/Week%203%20Lesson%202/1.%20ADVANCED%20PHOTOSHOP%202020_TOOLS/ALL%20SCREEN%20PRINT%20EXAMPLES/(ARTBOARD%2011-11A)%20Smudge%20Tool%20&amp;%20Healing%20Brush%20Tool_BEFORE%20&amp;%20AFTER.docx" TargetMode="External"/><Relationship Id="rId9" Type="http://schemas.openxmlformats.org/officeDocument/2006/relationships/image" Target="../media/image35.png"/><Relationship Id="rId1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hyperlink" Target="http://cland.me/Course%20Gate/Adobe/Advanced%20Graphic%20Design/Week%203%20Lesson%202/1.%20ADVANCED%20PHOTOSHOP%202020_TOOLS/ALL%20SCREEN%20PRINT%20EXAMPLES/(ARTBOARD%2020)%20Gradient%20Tool.docx" TargetMode="External"/><Relationship Id="rId13" Type="http://schemas.openxmlformats.org/officeDocument/2006/relationships/image" Target="../media/image42.png"/><Relationship Id="rId1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18)%20History%20Brush%20Tool.docx" TargetMode="External"/><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17)%20Color%20Replacement%20Tool.docx" TargetMode="External"/><Relationship Id="rId11" Type="http://schemas.openxmlformats.org/officeDocument/2006/relationships/image" Target="../media/image40.png"/><Relationship Id="rId5" Type="http://schemas.openxmlformats.org/officeDocument/2006/relationships/hyperlink" Target="http://cland.me/Course%20Gate/Adobe/Advanced%20Graphic%20Design/Week%203%20Lesson%202/1.%20ADVANCED%20PHOTOSHOP%202020_TOOLS/ALL%20SCREEN%20PRINT%20EXAMPLES/(ARTBOARD%2016)%20BrushTool%20&amp;%20Paint%20Bucket%20Tool.docx" TargetMode="External"/><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hyperlink" Target="http://cland.me/Course%20Gate/Adobe/Advanced%20Graphic%20Design/Week%203%20Lesson%202/1.%20ADVANCED%20PHOTOSHOP%202020_TOOLS/ALL%20SCREEN%20PRINT%20EXAMPLES/(ARTBOARD%2015)%20Pencil%20Tool%20&amp;%20Mixer%20Brush%20Tool.docx" TargetMode="External"/><Relationship Id="rId9" Type="http://schemas.openxmlformats.org/officeDocument/2006/relationships/slide" Target="slide1.xml"/><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slide" Target="slide1.xml"/><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24)%20Add%20Anchor%20Point%20Tool,%20Delete%20Anchor%20Point%20Tool%20&amp;%20Convert%20Anchor%20Point%20Tool.docx" TargetMode="External"/><Relationship Id="rId11" Type="http://schemas.openxmlformats.org/officeDocument/2006/relationships/image" Target="../media/image48.png"/><Relationship Id="rId5" Type="http://schemas.openxmlformats.org/officeDocument/2006/relationships/hyperlink" Target="http://cland.me/Course%20Gate/Adobe/Advanced%20Graphic%20Design/Week%203%20Lesson%202/1.%20ADVANCED%20PHOTOSHOP%202020_TOOLS/ALL%20SCREEN%20PRINT%20EXAMPLES/(ARTBOARD%2022-23)%20Freeform%20Pen%20Tool%20&amp;%20Curvature%20Pen%20Tool.docx" TargetMode="External"/><Relationship Id="rId1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hyperlink" Target="http://cland.me/Course%20Gate/Adobe/Advanced%20Graphic%20Design/Week%203%20Lesson%202/1.%20ADVANCED%20PHOTOSHOP%202020_TOOLS/ALL%20SCREEN%20PRINT%20EXAMPLES/(ARTBOARD%2021)%20Pen%20Tool.docx" TargetMode="External"/><Relationship Id="rId9" Type="http://schemas.openxmlformats.org/officeDocument/2006/relationships/image" Target="../media/image46.pn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28)%20Horizontal%20Type%20Mask%20Tool.docx" TargetMode="External"/><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27)%20Vertical%20Type%20Mask%20Tool.docx" TargetMode="External"/><Relationship Id="rId11" Type="http://schemas.openxmlformats.org/officeDocument/2006/relationships/image" Target="../media/image53.png"/><Relationship Id="rId5" Type="http://schemas.openxmlformats.org/officeDocument/2006/relationships/hyperlink" Target="http://cland.me/Course%20Gate/Adobe/Advanced%20Graphic%20Design/Week%203%20Lesson%202/1.%20ADVANCED%20PHOTOSHOP%202020_TOOLS/ALL%20SCREEN%20PRINT%20EXAMPLES/(ARTBOARD%2026)%20Vertical%20Type%20Tool.docx" TargetMode="External"/><Relationship Id="rId10" Type="http://schemas.openxmlformats.org/officeDocument/2006/relationships/image" Target="../media/image52.png"/><Relationship Id="rId4" Type="http://schemas.openxmlformats.org/officeDocument/2006/relationships/hyperlink" Target="http://cland.me/Course%20Gate/Adobe/Advanced%20Graphic%20Design/Week%203%20Lesson%202/1.%20ADVANCED%20PHOTOSHOP%202020_TOOLS/ALL%20SCREEN%20PRINT%20EXAMPLES/(ARTBOARD%2025)%20Horizontal%20Type%20Tool.docx" TargetMode="External"/><Relationship Id="rId9" Type="http://schemas.openxmlformats.org/officeDocument/2006/relationships/slide" Target="slide2.xml"/><Relationship Id="rId1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60.png"/><Relationship Id="rId5" Type="http://schemas.openxmlformats.org/officeDocument/2006/relationships/slide" Target="slide1.xml"/><Relationship Id="rId10" Type="http://schemas.openxmlformats.org/officeDocument/2006/relationships/image" Target="../media/image59.png"/><Relationship Id="rId4" Type="http://schemas.openxmlformats.org/officeDocument/2006/relationships/hyperlink" Target="http://cland.me/Course%20Gate/Adobe/Advanced%20Graphic%20Design/Week%203%20Lesson%202/1.%20ADVANCED%20PHOTOSHOP%202020_TOOLS/ALL%20SCREEN%20PRINT%20EXAMPLES/(ARTBOARD%2029)%20Rectangle%20Tool.docx" TargetMode="External"/><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5.wav"/><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1.xml"/><Relationship Id="rId4" Type="http://schemas.openxmlformats.org/officeDocument/2006/relationships/hyperlink" Target="http://cland.me/Course%20Gate/Adobe/Advanced%20Graphic%20Design/Week%203%20Lesson%202/1.%20ADVANCED%20PHOTOSHOP%202020_TOOLS/ALL%20SCREEN%20PRINT%20EXAMPLES/(ARTBOARD%2030)%20Path%20Selection%20Tool%20&amp;%20Direct%20Selection%20Tool.docx" TargetMode="External"/><Relationship Id="rId9" Type="http://schemas.openxmlformats.org/officeDocument/2006/relationships/audio" Target="../media/audio5.wav"/></Relationships>
</file>

<file path=ppt/slides/_rels/slide1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30C)%20Zoom%20Tool%20Enlarge%20&amp;%20Reduce.docx" TargetMode="External"/><Relationship Id="rId12"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30BB)%20Rotate%20Tool.docx" TargetMode="External"/><Relationship Id="rId11" Type="http://schemas.openxmlformats.org/officeDocument/2006/relationships/image" Target="../media/image65.png"/><Relationship Id="rId5" Type="http://schemas.openxmlformats.org/officeDocument/2006/relationships/hyperlink" Target="http://cland.me/Course%20Gate/Adobe/Advanced%20Graphic%20Design/Week%203%20Lesson%202/1.%20ADVANCED%20PHOTOSHOP%202020_TOOLS/ALL%20SCREEN%20PRINT%20EXAMPLES/(ARTBOARD%2030B)%20Hand%20Tool%20Enlarge%20&amp;%20Reduce.docx" TargetMode="External"/><Relationship Id="rId10" Type="http://schemas.openxmlformats.org/officeDocument/2006/relationships/image" Target="../media/image64.png"/><Relationship Id="rId4" Type="http://schemas.openxmlformats.org/officeDocument/2006/relationships/hyperlink" Target="http://cland.me/Course%20Gate/Adobe/Advanced%20Graphic%20Design/Week%203%20Lesson%202/1.%20ADVANCED%20PHOTOSHOP%202020_TOOLS/ALL%20SCREEN%20PRINT%20EXAMPLES/(ARTBOARD%2030A)%20Hand%20Tool.docx" TargetMode="External"/><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2.xml"/><Relationship Id="rId18" Type="http://schemas.openxmlformats.org/officeDocument/2006/relationships/slide" Target="slide14.xml"/><Relationship Id="rId3" Type="http://schemas.openxmlformats.org/officeDocument/2006/relationships/slide" Target="slide1.xml"/><Relationship Id="rId21" Type="http://schemas.openxmlformats.org/officeDocument/2006/relationships/image" Target="../media/image2.jpeg"/><Relationship Id="rId7" Type="http://schemas.openxmlformats.org/officeDocument/2006/relationships/slide" Target="slide18.xml"/><Relationship Id="rId12" Type="http://schemas.openxmlformats.org/officeDocument/2006/relationships/slide" Target="slide6.xml"/><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16.xml"/><Relationship Id="rId20"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9.xml"/><Relationship Id="rId5" Type="http://schemas.openxmlformats.org/officeDocument/2006/relationships/slide" Target="slide10.xml"/><Relationship Id="rId15" Type="http://schemas.openxmlformats.org/officeDocument/2006/relationships/slide" Target="slide7.xml"/><Relationship Id="rId10" Type="http://schemas.openxmlformats.org/officeDocument/2006/relationships/slide" Target="slide11.xml"/><Relationship Id="rId19" Type="http://schemas.openxmlformats.org/officeDocument/2006/relationships/slide" Target="slide17.xml"/><Relationship Id="rId4" Type="http://schemas.openxmlformats.org/officeDocument/2006/relationships/slide" Target="slide3.xml"/><Relationship Id="rId9" Type="http://schemas.openxmlformats.org/officeDocument/2006/relationships/slide" Target="slide15.xml"/><Relationship Id="rId14" Type="http://schemas.openxmlformats.org/officeDocument/2006/relationships/slide" Target="slide13.xml"/><Relationship Id="rId22"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Raster_graphics" TargetMode="External"/><Relationship Id="rId13" Type="http://schemas.openxmlformats.org/officeDocument/2006/relationships/hyperlink" Target="https://fileinfo.com/extension/jpeg" TargetMode="External"/><Relationship Id="rId18" Type="http://schemas.openxmlformats.org/officeDocument/2006/relationships/audio" Target="../media/audio5.wav"/><Relationship Id="rId3" Type="http://schemas.openxmlformats.org/officeDocument/2006/relationships/hyperlink" Target="http://cland.me/Course%20Gate/Adobe/Advanced%20Graphic%20Design/Week%203%20Lesson%202/1.%20ADVANCED%20PHOTOSHOP%202020_TOOLS/ALL%20SCREEN%20PRINT%20EXAMPLES/(ARTBOARD%20A)%20Move%20Tool.docx" TargetMode="External"/><Relationship Id="rId7" Type="http://schemas.openxmlformats.org/officeDocument/2006/relationships/hyperlink" Target="http://awstretton.co.uk/Course%20Gate/Adobe/Advanced%20Graphic%20Design/Week%203%20Lesson%202/1.%20PHOTOSHOP%20(Not%20Included)%20UP-TO%20DATE%20WORK/ALL%20SCREEN%20PRINT%20EXAMPLES/(ARTBOARD%20B)%20Artboard%20Tool.docx" TargetMode="External"/><Relationship Id="rId12" Type="http://schemas.openxmlformats.org/officeDocument/2006/relationships/hyperlink" Target="https://www.lifewire.com/png-file-2622803" TargetMode="External"/><Relationship Id="rId17" Type="http://schemas.openxmlformats.org/officeDocument/2006/relationships/image" Target="../media/image4.png"/><Relationship Id="rId2" Type="http://schemas.openxmlformats.org/officeDocument/2006/relationships/audio" Target="../media/audio5.wav"/><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awstretton.co.uk/Course%20Gate/Adobe/Advanced%20Graphic%20Design/Week%203%20Lesson%202/1.%20ADVANCED%20PHOTOSHOP%202020_TOOLS/ALL%20SCREEN%20PRINT%20EXAMPLES/(ARTBOARD%20B)%20Artboard%20Tool.docx" TargetMode="External"/><Relationship Id="rId11" Type="http://schemas.openxmlformats.org/officeDocument/2006/relationships/hyperlink" Target="https://en.wikipedia.org/wiki/Graphics_Interchange_Format" TargetMode="External"/><Relationship Id="rId5" Type="http://schemas.openxmlformats.org/officeDocument/2006/relationships/hyperlink" Target="http://cland.me/Course%20Gate/Adobe/Advanced%20Graphic%20Design/Week%203%20Lesson%202/1.%20ADVANCED%20PHOTOSHOP%202020_TOOLS/ALL%20SCREEN%20PRINT%20EXAMPLES/(ARTBOARD%20B)%20Artboard%20Tool.docx" TargetMode="External"/><Relationship Id="rId15" Type="http://schemas.openxmlformats.org/officeDocument/2006/relationships/slide" Target="slide2.xml"/><Relationship Id="rId10" Type="http://schemas.openxmlformats.org/officeDocument/2006/relationships/hyperlink" Target="https://www.lifewire.com/tif-tiff-file-2622393" TargetMode="External"/><Relationship Id="rId4" Type="http://schemas.openxmlformats.org/officeDocument/2006/relationships/hyperlink" Target="http://awstretton.co.uk/Course%20Gate/Adobe/Advanced%20Graphic%20Design/Week%203%20Lesson%202/1.%20ADVANCED%20PHOTOSHOP%202020_TOOLS/ALL%20SCREEN%20PRINT%20EXAMPLES/(ARTBOARD%20A)%20Move%20Tool.docx" TargetMode="External"/><Relationship Id="rId9" Type="http://schemas.openxmlformats.org/officeDocument/2006/relationships/hyperlink" Target="https://fileinfo.com/extension/bmp" TargetMode="External"/><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hyperlink" Target="http://cland.me/Course%20Gate/Adobe/Advanced%20Graphic%20Design/Week%203%20Lesson%202/1.%20ADVANCED%20PHOTOSHOP%202020_TOOLS/ALL%20SCREEN%20PRINT%20EXAMPLES/(ARTBOARD%201)%20Retangular%20Marquee%20Tool%20&amp;%20Elliptical%20Marquee%20Tool.docx" TargetMode="External"/><Relationship Id="rId7" Type="http://schemas.openxmlformats.org/officeDocument/2006/relationships/slide" Target="slide2.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cland.me/Course%20Gate/Adobe/Advanced%20Graphic%20Design/Week%203%20Lesson%202/1.%20ADVANCED%20PHOTOSHOP%202020_TOOLS/ALL%20SCREEN%20PRINT%20EXAMPLES/(ARTBOARD%202)%20Lasso%20Tool.docx" TargetMode="External"/><Relationship Id="rId7" Type="http://schemas.openxmlformats.org/officeDocument/2006/relationships/image" Target="../media/image9.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1.xml"/><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cland.me/Course%20Gate/Adobe/Advanced%20Graphic%20Design/Week%203%20Lesson%202/1.%20ADVANCED%20PHOTOSHOP%202020_TOOLS/ALL%20SCREEN%20PRINT%20EXAMPLES/(ARTBOARD%203%20&amp;%204)%20Quick%20Selection%20&amp;%20Magic%20Wand%20Tool_ART%20IMPLEMENTS.docx" TargetMode="External"/><Relationship Id="rId7" Type="http://schemas.openxmlformats.org/officeDocument/2006/relationships/slide" Target="slide1.xml"/><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hyperlink" Target="http://cland.me/Course%20Gate/Adobe/Advanced%20Graphic%20Design/Week%203%20Lesson%202/1.%20ADVANCED%20PHOTOSHOP%202020_TOOLS/ALL%20SCREEN%20PRINT%20EXAMPLES/(ARTBOARD%205)%20Frame%20Tool.docx" TargetMode="External"/><Relationship Id="rId11" Type="http://schemas.openxmlformats.org/officeDocument/2006/relationships/slide" Target="slide2.xml"/><Relationship Id="rId5" Type="http://schemas.openxmlformats.org/officeDocument/2006/relationships/hyperlink" Target="http://awstretton.co.uk/Course%20Gate/Adobe/Advanced%20Graphic%20Design/Week%203%20Lesson%202/1.%20PHOTOSHOP%20(Not%20Included)%20UP-TO%20DATE%20WORK/ALL%20SCREEN%20PRINT%20EXAMPLES/(ARTBOARD%203%20&amp;%204)%20Quick%20Selection%20&amp;%20Magic%20Wand%20Tool_ART%20IMPLEMENTS.docx" TargetMode="External"/><Relationship Id="rId10" Type="http://schemas.openxmlformats.org/officeDocument/2006/relationships/image" Target="../media/image12.png"/><Relationship Id="rId4" Type="http://schemas.openxmlformats.org/officeDocument/2006/relationships/hyperlink" Target="http://awstretton.co.uk/Course%20Gate/Adobe/Advanced%20Graphic%20Design/Week%203%20Lesson%202/1.%20ADVANCED%20PHOTOSHOP%202020_TOOLS/ALL%20SCREEN%20PRINT%20EXAMPLES/(ARTBOARD%203%20&amp;%204)%20Quick%20Selection%20&amp;%20Magic%20Wand%20Tool_ART%20IMPLEMENTS.docx"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http://awstretton.co.uk/Course%20Gate/Adobe/Advanced%20Graphic%20Design/Week%203%20Lesson%202/1.%20ADVANCED%20PHOTOSHOP%202020_TOOLS/ALL%20SCREEN%20PRINT%20EXAMPLES/(ARTBOARD%206A)%20Perspective%20Crop%20Tool.docx" TargetMode="External"/><Relationship Id="rId13" Type="http://schemas.openxmlformats.org/officeDocument/2006/relationships/image" Target="../media/image14.png"/><Relationship Id="rId3" Type="http://schemas.openxmlformats.org/officeDocument/2006/relationships/audio" Target="../media/audio5.wav"/><Relationship Id="rId7" Type="http://schemas.openxmlformats.org/officeDocument/2006/relationships/hyperlink" Target="http://cland.me/Course%20Gate/Adobe/Advanced%20Graphic%20Design/Week%203%20Lesson%202/1.%20ADVANCED%20PHOTOSHOP%202020_TOOLS/ALL%20SCREEN%20PRINT%20EXAMPLES/(ARTBOARD%206A)%20Perspective%20Crop%20Tool.docx" TargetMode="External"/><Relationship Id="rId12" Type="http://schemas.openxmlformats.org/officeDocument/2006/relationships/image" Target="../media/image13.png"/><Relationship Id="rId17" Type="http://schemas.openxmlformats.org/officeDocument/2006/relationships/audio" Target="../media/audio5.wav"/><Relationship Id="rId2" Type="http://schemas.openxmlformats.org/officeDocument/2006/relationships/notesSlide" Target="../notesSlides/notesSlide1.xml"/><Relationship Id="rId16"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http://awstretton.co.uk/Course%20Gate/Adobe/Advanced%20Graphic%20Design/Week%203%20Lesson%202/1.%20PHOTOSHOP%20(Not%20Included)%20UP-TO%20DATE%20WORK/ALL%20SCREEN%20PRINT%20EXAMPLES/(ARTBOARD%206)%20Crop%20Tool.docx" TargetMode="External"/><Relationship Id="rId11" Type="http://schemas.openxmlformats.org/officeDocument/2006/relationships/slide" Target="slide1.xml"/><Relationship Id="rId5" Type="http://schemas.openxmlformats.org/officeDocument/2006/relationships/hyperlink" Target="http://awstretton.co.uk/Course%20Gate/Adobe/Advanced%20Graphic%20Design/Week%203%20Lesson%202/1.%20ADVANCED%20PHOTOSHOP%202020_TOOLS/ALL%20SCREEN%20PRINT%20EXAMPLES/(ARTBOARD%206)%20Crop%20Tool.docx" TargetMode="External"/><Relationship Id="rId15" Type="http://schemas.openxmlformats.org/officeDocument/2006/relationships/image" Target="../media/image16.png"/><Relationship Id="rId10" Type="http://schemas.openxmlformats.org/officeDocument/2006/relationships/hyperlink" Target="ALL%20SCREEN%20PRINT%20EXAMPLES/(ARTBOARD%206A)%20Perspective%20Crop%20Tool.docx" TargetMode="External"/><Relationship Id="rId4" Type="http://schemas.openxmlformats.org/officeDocument/2006/relationships/hyperlink" Target="http://cland.me/Course%20Gate/Adobe/Advanced%20Graphic%20Design/Week%203%20Lesson%202/1.%20ADVANCED%20PHOTOSHOP%202020_TOOLS/ALL%20SCREEN%20PRINT%20EXAMPLES/(ARTBOARD%206)%20Crop%20Tool.docx" TargetMode="External"/><Relationship Id="rId9" Type="http://schemas.openxmlformats.org/officeDocument/2006/relationships/hyperlink" Target="http://awstretton.co.uk/Course%20Gate/Adobe/Advanced%20Graphic%20Design/Week%203%20Lesson%202/1.%20PHOTOSHOP%20(Not%20Included)%20UP-TO%20DATE%20WORK/ALL%20SCREEN%20PRINT%20EXAMPLES/(ARTBOARD%206A)%20Perspective%20Crop%20Tool.docx" TargetMode="Externa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5.wav"/><Relationship Id="rId7" Type="http://schemas.openxmlformats.org/officeDocument/2006/relationships/image" Target="../media/image17.png"/><Relationship Id="rId12"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2.xml"/><Relationship Id="rId5" Type="http://schemas.openxmlformats.org/officeDocument/2006/relationships/hyperlink" Target="http://awstretton.co.uk/Course%20Gate/Adobe/Advanced%20Graphic%20Design/Week%203%20Lesson%202/1.%20ADVANCED%20PHOTOSHOP%202020_TOOLS/ALL%20SCREEN%20PRINT%20EXAMPLES/(ARTBOARD%207)%20Eyedropper%20Tool.docx" TargetMode="External"/><Relationship Id="rId10" Type="http://schemas.openxmlformats.org/officeDocument/2006/relationships/image" Target="../media/image20.png"/><Relationship Id="rId4" Type="http://schemas.openxmlformats.org/officeDocument/2006/relationships/hyperlink" Target="http://cland.me/Course%20Gate/Adobe/Advanced%20Graphic%20Design/Week%203%20Lesson%202/1.%20ADVANCED%20PHOTOSHOP%202020_TOOLS/ALL%20SCREEN%20PRINT%20EXAMPLES/(ARTBOARD%207)%20Eyedropper%20Tool.docx" TargetMode="Externa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slide" Target="slide1.xml"/><Relationship Id="rId12"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awstretton.co.uk/Course%20Gate/Adobe/Advanced%20Graphic%20Design/Week%203%20Lesson%202/1.%20PHOTOSHOP%20(Not%20Included)%20UP-TO%20DATE%20WORK/ALL%20SCREEN%20PRINT%20EXAMPLES/(ARTBOARD%207)%20Eyedropper%20Tool.docx" TargetMode="External"/><Relationship Id="rId11" Type="http://schemas.openxmlformats.org/officeDocument/2006/relationships/image" Target="../media/image24.png"/><Relationship Id="rId5" Type="http://schemas.openxmlformats.org/officeDocument/2006/relationships/hyperlink" Target="http://awstretton.co.uk/Course%20Gate/Adobe/Advanced%20Graphic%20Design/Week%203%20Lesson%202/1.%20ADVANCED%20PHOTOSHOP%202020_TOOLS/ALL%20SCREEN%20PRINT%20EXAMPLES/(ARTBOARD%207)%20Eyedropper%20Tool.docx" TargetMode="External"/><Relationship Id="rId10" Type="http://schemas.openxmlformats.org/officeDocument/2006/relationships/image" Target="../media/image23.png"/><Relationship Id="rId4" Type="http://schemas.openxmlformats.org/officeDocument/2006/relationships/hyperlink" Target="http://cland.me/Course%20Gate/Adobe/Advanced%20Graphic%20Design/Week%203%20Lesson%202/1.%20ADVANCED%20PHOTOSHOP%202020_TOOLS/ALL%20SCREEN%20PRINT%20EXAMPLES/(ARTBOARD%207)%20Eyedropper%20Tool.docx"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AC4BF-94CE-4F19-AD9F-B021C0508CE8}"/>
              </a:ext>
            </a:extLst>
          </p:cNvPr>
          <p:cNvSpPr>
            <a:spLocks noGrp="1"/>
          </p:cNvSpPr>
          <p:nvPr>
            <p:ph type="ctrTitle"/>
          </p:nvPr>
        </p:nvSpPr>
        <p:spPr>
          <a:xfrm>
            <a:off x="2762415" y="2281203"/>
            <a:ext cx="32535018" cy="3228787"/>
          </a:xfrm>
          <a:prstGeom prst="rect">
            <a:avLst/>
          </a:prstGeom>
          <a:noFill/>
          <a:ln>
            <a:noFill/>
          </a:ln>
          <a:effectLst>
            <a:glow rad="139700">
              <a:schemeClr val="accent4">
                <a:satMod val="175000"/>
                <a:alpha val="40000"/>
              </a:schemeClr>
            </a:glow>
            <a:outerShdw blurRad="149987" dist="250190" dir="8460000" algn="ctr">
              <a:srgbClr val="000000">
                <a:alpha val="28000"/>
              </a:srgbClr>
            </a:outerShdw>
          </a:effectLst>
        </p:spPr>
        <p:txBody>
          <a:bodyPr anchor="ctr">
            <a:noAutofit/>
            <a:scene3d>
              <a:camera prst="orthographicFront"/>
              <a:lightRig rig="threePt" dir="t"/>
            </a:scene3d>
            <a:sp3d extrusionH="57150">
              <a:bevelT w="38100" h="38100" prst="convex"/>
            </a:sp3d>
          </a:bodyPr>
          <a:lstStyle/>
          <a:p>
            <a:pPr defTabSz="1444935">
              <a:spcBef>
                <a:spcPct val="20000"/>
              </a:spcBef>
              <a:spcAft>
                <a:spcPts val="1896"/>
              </a:spcAft>
              <a:buClr>
                <a:schemeClr val="accent1">
                  <a:lumMod val="75000"/>
                </a:schemeClr>
              </a:buClr>
              <a:buSzPct val="145000"/>
              <a:buFont typeface="Arial"/>
            </a:pPr>
            <a:r>
              <a:rPr lang="en-GB" sz="25000" b="1" u="sng" kern="3000" spc="-5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ea typeface="+mn-ea"/>
                <a:cs typeface="+mn-cs"/>
              </a:rPr>
              <a:t>A</a:t>
            </a:r>
            <a:r>
              <a:rPr lang="en-GB" sz="18300" b="1" u="sng" kern="3000" spc="-550" dirty="0">
                <a:ln w="13462">
                  <a:solidFill>
                    <a:schemeClr val="accent1">
                      <a:lumMod val="60000"/>
                      <a:lumOff val="40000"/>
                    </a:schemeClr>
                  </a:solidFill>
                  <a:prstDash val="solid"/>
                </a:ln>
                <a:solidFill>
                  <a:schemeClr val="accent5">
                    <a:lumMod val="75000"/>
                  </a:schemeClr>
                </a:solidFill>
                <a:effectLst>
                  <a:glow rad="228600">
                    <a:schemeClr val="accent1">
                      <a:satMod val="175000"/>
                      <a:alpha val="40000"/>
                    </a:schemeClr>
                  </a:glow>
                  <a:outerShdw blurRad="38100" dist="38100" dir="2700000" algn="tl">
                    <a:srgbClr val="000000">
                      <a:alpha val="43137"/>
                    </a:srgbClr>
                  </a:outerShdw>
                </a:effectLst>
                <a:latin typeface="Monotype Corsiva" panose="03010101010201010101" pitchFamily="66" charset="0"/>
                <a:ea typeface="+mn-ea"/>
                <a:cs typeface="+mn-cs"/>
              </a:rPr>
              <a:t>DVANCED </a:t>
            </a:r>
            <a:r>
              <a:rPr lang="en-GB" sz="25000" b="1" u="sng" kern="3000" spc="-5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ea typeface="+mn-ea"/>
                <a:cs typeface="+mn-cs"/>
              </a:rPr>
              <a:t>G</a:t>
            </a:r>
            <a:r>
              <a:rPr lang="en-GB" sz="18300" b="1" u="sng" kern="3000" spc="-550" dirty="0">
                <a:ln w="13462">
                  <a:solidFill>
                    <a:schemeClr val="accent1">
                      <a:lumMod val="60000"/>
                      <a:lumOff val="40000"/>
                    </a:schemeClr>
                  </a:solidFill>
                  <a:prstDash val="solid"/>
                </a:ln>
                <a:solidFill>
                  <a:schemeClr val="accent5">
                    <a:lumMod val="75000"/>
                  </a:schemeClr>
                </a:solidFill>
                <a:effectLst>
                  <a:glow rad="228600">
                    <a:schemeClr val="accent1">
                      <a:satMod val="175000"/>
                      <a:alpha val="40000"/>
                    </a:schemeClr>
                  </a:glow>
                  <a:outerShdw blurRad="38100" dist="38100" dir="2700000" algn="tl">
                    <a:srgbClr val="000000">
                      <a:alpha val="43137"/>
                    </a:srgbClr>
                  </a:outerShdw>
                </a:effectLst>
                <a:latin typeface="Monotype Corsiva" panose="03010101010201010101" pitchFamily="66" charset="0"/>
                <a:ea typeface="+mn-ea"/>
                <a:cs typeface="+mn-cs"/>
              </a:rPr>
              <a:t>RAPHIC </a:t>
            </a:r>
            <a:r>
              <a:rPr lang="en-GB" sz="25000" b="1" u="sng" kern="3000" spc="-5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ea typeface="+mn-ea"/>
                <a:cs typeface="+mn-cs"/>
              </a:rPr>
              <a:t>D</a:t>
            </a:r>
            <a:r>
              <a:rPr lang="en-GB" sz="18300" b="1" u="sng" kern="3000" spc="-550" dirty="0">
                <a:ln w="13462">
                  <a:solidFill>
                    <a:schemeClr val="accent1">
                      <a:lumMod val="60000"/>
                      <a:lumOff val="40000"/>
                    </a:schemeClr>
                  </a:solidFill>
                  <a:prstDash val="solid"/>
                </a:ln>
                <a:solidFill>
                  <a:schemeClr val="accent5">
                    <a:lumMod val="75000"/>
                  </a:schemeClr>
                </a:solidFill>
                <a:effectLst>
                  <a:glow rad="228600">
                    <a:schemeClr val="accent1">
                      <a:satMod val="175000"/>
                      <a:alpha val="40000"/>
                    </a:schemeClr>
                  </a:glow>
                  <a:outerShdw blurRad="38100" dist="38100" dir="2700000" algn="tl">
                    <a:srgbClr val="000000">
                      <a:alpha val="43137"/>
                    </a:srgbClr>
                  </a:outerShdw>
                </a:effectLst>
                <a:latin typeface="Monotype Corsiva" panose="03010101010201010101" pitchFamily="66" charset="0"/>
                <a:ea typeface="+mn-ea"/>
                <a:cs typeface="+mn-cs"/>
              </a:rPr>
              <a:t>ESIGN</a:t>
            </a:r>
          </a:p>
        </p:txBody>
      </p:sp>
      <p:sp>
        <p:nvSpPr>
          <p:cNvPr id="5" name="Subtitle 4">
            <a:extLst>
              <a:ext uri="{FF2B5EF4-FFF2-40B4-BE49-F238E27FC236}">
                <a16:creationId xmlns:a16="http://schemas.microsoft.com/office/drawing/2014/main" id="{02B07D57-E815-4130-845D-AD1109A8DF76}"/>
              </a:ext>
            </a:extLst>
          </p:cNvPr>
          <p:cNvSpPr>
            <a:spLocks noGrp="1"/>
          </p:cNvSpPr>
          <p:nvPr>
            <p:ph type="subTitle" idx="1"/>
          </p:nvPr>
        </p:nvSpPr>
        <p:spPr>
          <a:xfrm>
            <a:off x="10508775" y="7385068"/>
            <a:ext cx="17514251" cy="2441752"/>
          </a:xfrm>
          <a:ln/>
        </p:spPr>
        <p:style>
          <a:lnRef idx="2">
            <a:schemeClr val="dk1">
              <a:shade val="50000"/>
            </a:schemeClr>
          </a:lnRef>
          <a:fillRef idx="1">
            <a:schemeClr val="dk1"/>
          </a:fillRef>
          <a:effectRef idx="0">
            <a:schemeClr val="dk1"/>
          </a:effectRef>
          <a:fontRef idx="minor">
            <a:schemeClr val="lt1"/>
          </a:fontRef>
        </p:style>
        <p:txBody>
          <a:bodyPr anchor="ctr">
            <a:noAutofit/>
            <a:scene3d>
              <a:camera prst="orthographicFront">
                <a:rot lat="300000" lon="0" rev="0"/>
              </a:camera>
              <a:lightRig rig="threePt" dir="t"/>
            </a:scene3d>
          </a:bodyPr>
          <a:lstStyle/>
          <a:p>
            <a:pPr algn="ctr" defTabSz="1444935">
              <a:spcAft>
                <a:spcPts val="1896"/>
              </a:spcAft>
            </a:pPr>
            <a:r>
              <a:rPr lang="en-GB" sz="243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reflection blurRad="914400" endPos="0" dist="1028700" dir="5400000" sy="-100000" algn="bl" rotWithShape="0"/>
                </a:effectLst>
                <a:latin typeface="Monotype Corsiva" panose="03010101010201010101" pitchFamily="66" charset="0"/>
              </a:rPr>
              <a:t>P</a:t>
            </a:r>
            <a:r>
              <a:rPr lang="en-GB" sz="176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rPr>
              <a:t>HOTO</a:t>
            </a:r>
            <a:r>
              <a:rPr lang="en-GB" sz="243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reflection blurRad="914400" endPos="0" dist="1028700" dir="5400000" sy="-100000" algn="bl" rotWithShape="0"/>
                </a:effectLst>
                <a:latin typeface="Monotype Corsiva" panose="03010101010201010101" pitchFamily="66" charset="0"/>
              </a:rPr>
              <a:t>S</a:t>
            </a:r>
            <a:r>
              <a:rPr lang="en-GB" sz="178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rPr>
              <a:t>HOP </a:t>
            </a:r>
            <a:r>
              <a:rPr lang="en-GB" sz="243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reflection blurRad="914400" endPos="0" dist="1028700" dir="5400000" sy="-100000" algn="bl" rotWithShape="0"/>
                </a:effectLst>
                <a:latin typeface="Monotype Corsiva" panose="03010101010201010101" pitchFamily="66" charset="0"/>
              </a:rPr>
              <a:t>2</a:t>
            </a:r>
            <a:r>
              <a:rPr lang="en-GB" sz="17800" b="1" u="sng" spc="-150" dirty="0">
                <a:ln w="13462">
                  <a:solidFill>
                    <a:schemeClr val="accent1">
                      <a:lumMod val="60000"/>
                      <a:lumOff val="40000"/>
                    </a:schemeClr>
                  </a:solidFill>
                  <a:prstDash val="solid"/>
                </a:ln>
                <a:solidFill>
                  <a:schemeClr val="tx1">
                    <a:lumMod val="85000"/>
                    <a:lumOff val="15000"/>
                  </a:schemeClr>
                </a:solidFill>
                <a:effectLst>
                  <a:glow rad="228600">
                    <a:schemeClr val="accent4">
                      <a:satMod val="175000"/>
                      <a:alpha val="40000"/>
                    </a:schemeClr>
                  </a:glow>
                  <a:reflection blurRad="914400" endPos="0" dist="1028700" dir="5400000" sy="-100000" algn="bl" rotWithShape="0"/>
                </a:effectLst>
                <a:latin typeface="Monotype Corsiva" panose="03010101010201010101" pitchFamily="66" charset="0"/>
              </a:rPr>
              <a:t>020</a:t>
            </a:r>
          </a:p>
        </p:txBody>
      </p:sp>
      <p:sp>
        <p:nvSpPr>
          <p:cNvPr id="6" name="Subtitle 4">
            <a:extLst>
              <a:ext uri="{FF2B5EF4-FFF2-40B4-BE49-F238E27FC236}">
                <a16:creationId xmlns:a16="http://schemas.microsoft.com/office/drawing/2014/main" id="{38CE2070-589B-4E99-A24F-FFF85834D149}"/>
              </a:ext>
            </a:extLst>
          </p:cNvPr>
          <p:cNvSpPr txBox="1">
            <a:spLocks/>
          </p:cNvSpPr>
          <p:nvPr/>
        </p:nvSpPr>
        <p:spPr>
          <a:xfrm>
            <a:off x="16534110" y="18897053"/>
            <a:ext cx="5463580" cy="1062585"/>
          </a:xfrm>
          <a:prstGeom prst="rect">
            <a:avLst/>
          </a:prstGeom>
        </p:spPr>
        <p:txBody>
          <a:bodyPr vert="horz" lIns="91440" tIns="45721" rIns="91440" bIns="45721" rtlCol="0" anchor="t">
            <a:noAutofit/>
          </a:bodyPr>
          <a:lstStyle>
            <a:defPPr>
              <a:defRPr lang="en-US"/>
            </a:defPPr>
            <a:lvl1pPr indent="0" algn="ctr" defTabSz="1444935">
              <a:spcBef>
                <a:spcPct val="20000"/>
              </a:spcBef>
              <a:spcAft>
                <a:spcPts val="1896"/>
              </a:spcAft>
              <a:buClr>
                <a:schemeClr val="accent1">
                  <a:lumMod val="75000"/>
                </a:schemeClr>
              </a:buClr>
              <a:buSzPct val="145000"/>
              <a:buFont typeface="Arial"/>
              <a:buNone/>
              <a:defRPr sz="8800" cap="none">
                <a:effectLst/>
                <a:latin typeface="Monotype Corsiva" panose="03010101010201010101" pitchFamily="66" charset="0"/>
              </a:defRPr>
            </a:lvl1pPr>
            <a:lvl2pPr marL="1444935" indent="0" algn="ctr" defTabSz="1444935">
              <a:spcBef>
                <a:spcPct val="20000"/>
              </a:spcBef>
              <a:spcAft>
                <a:spcPts val="1896"/>
              </a:spcAft>
              <a:buClr>
                <a:schemeClr val="accent1">
                  <a:lumMod val="75000"/>
                </a:schemeClr>
              </a:buClr>
              <a:buSzPct val="145000"/>
              <a:buFont typeface="Arial"/>
              <a:buNone/>
              <a:defRPr sz="6321" cap="none">
                <a:solidFill>
                  <a:schemeClr val="tx1">
                    <a:tint val="75000"/>
                  </a:schemeClr>
                </a:solidFill>
                <a:effectLst/>
              </a:defRPr>
            </a:lvl2pPr>
            <a:lvl3pPr marL="2889870" indent="0" algn="ctr" defTabSz="1444935">
              <a:spcBef>
                <a:spcPct val="20000"/>
              </a:spcBef>
              <a:spcAft>
                <a:spcPts val="1896"/>
              </a:spcAft>
              <a:buClr>
                <a:schemeClr val="accent1">
                  <a:lumMod val="75000"/>
                </a:schemeClr>
              </a:buClr>
              <a:buSzPct val="145000"/>
              <a:buFont typeface="Arial"/>
              <a:buNone/>
              <a:defRPr sz="5689" cap="none">
                <a:solidFill>
                  <a:schemeClr val="tx1">
                    <a:tint val="75000"/>
                  </a:schemeClr>
                </a:solidFill>
                <a:effectLst/>
              </a:defRPr>
            </a:lvl3pPr>
            <a:lvl4pPr marL="4334805" indent="0" algn="ctr" defTabSz="1444935">
              <a:spcBef>
                <a:spcPct val="20000"/>
              </a:spcBef>
              <a:spcAft>
                <a:spcPts val="1896"/>
              </a:spcAft>
              <a:buClr>
                <a:schemeClr val="accent1">
                  <a:lumMod val="75000"/>
                </a:schemeClr>
              </a:buClr>
              <a:buSzPct val="145000"/>
              <a:buFont typeface="Arial"/>
              <a:buNone/>
              <a:defRPr sz="5057" cap="none">
                <a:solidFill>
                  <a:schemeClr val="tx1">
                    <a:tint val="75000"/>
                  </a:schemeClr>
                </a:solidFill>
                <a:effectLst/>
              </a:defRPr>
            </a:lvl4pPr>
            <a:lvl5pPr marL="5779740"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5pPr>
            <a:lvl6pPr marL="722467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6pPr>
            <a:lvl7pPr marL="866960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7pPr>
            <a:lvl8pPr marL="1011454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8pPr>
            <a:lvl9pPr marL="1155947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9pPr>
          </a:lstStyle>
          <a:p>
            <a:r>
              <a:rPr lang="en-GB" sz="6200" b="1" dirty="0">
                <a:solidFill>
                  <a:srgbClr val="FF0000"/>
                </a:solidFill>
                <a:effectLst>
                  <a:outerShdw blurRad="38100" dist="38100" dir="2700000" algn="tl">
                    <a:srgbClr val="000000">
                      <a:alpha val="43137"/>
                    </a:srgbClr>
                  </a:outerShdw>
                </a:effectLst>
              </a:rPr>
              <a:t>Presented By</a:t>
            </a:r>
          </a:p>
        </p:txBody>
      </p:sp>
      <p:sp>
        <p:nvSpPr>
          <p:cNvPr id="7" name="Subtitle 4">
            <a:extLst>
              <a:ext uri="{FF2B5EF4-FFF2-40B4-BE49-F238E27FC236}">
                <a16:creationId xmlns:a16="http://schemas.microsoft.com/office/drawing/2014/main" id="{22B83A4F-CA00-49B0-8457-50F1C8D92F6F}"/>
              </a:ext>
            </a:extLst>
          </p:cNvPr>
          <p:cNvSpPr txBox="1">
            <a:spLocks/>
          </p:cNvSpPr>
          <p:nvPr/>
        </p:nvSpPr>
        <p:spPr>
          <a:xfrm>
            <a:off x="16254065" y="19798830"/>
            <a:ext cx="6023671" cy="1103595"/>
          </a:xfrm>
          <a:prstGeom prst="rect">
            <a:avLst/>
          </a:prstGeom>
        </p:spPr>
        <p:txBody>
          <a:bodyPr vert="horz" lIns="91440" tIns="45721" rIns="91440" bIns="45721" rtlCol="0" anchor="t">
            <a:normAutofit/>
          </a:bodyPr>
          <a:lstStyle>
            <a:defPPr>
              <a:defRPr lang="en-US"/>
            </a:defPPr>
            <a:lvl1pPr indent="0" algn="ctr" defTabSz="1444935">
              <a:spcBef>
                <a:spcPct val="20000"/>
              </a:spcBef>
              <a:spcAft>
                <a:spcPts val="1896"/>
              </a:spcAft>
              <a:buClr>
                <a:schemeClr val="accent1">
                  <a:lumMod val="75000"/>
                </a:schemeClr>
              </a:buClr>
              <a:buSzPct val="145000"/>
              <a:buFont typeface="Arial"/>
              <a:buNone/>
              <a:defRPr sz="7500" b="1" cap="none">
                <a:effectLst>
                  <a:outerShdw blurRad="38100" dist="38100" dir="2700000" algn="tl">
                    <a:srgbClr val="000000">
                      <a:alpha val="43137"/>
                    </a:srgbClr>
                  </a:outerShdw>
                </a:effectLst>
                <a:latin typeface="Monotype Corsiva" panose="03010101010201010101" pitchFamily="66" charset="0"/>
              </a:defRPr>
            </a:lvl1pPr>
            <a:lvl2pPr marL="1444935" indent="0" algn="ctr" defTabSz="1444935">
              <a:spcBef>
                <a:spcPct val="20000"/>
              </a:spcBef>
              <a:spcAft>
                <a:spcPts val="1896"/>
              </a:spcAft>
              <a:buClr>
                <a:schemeClr val="accent1">
                  <a:lumMod val="75000"/>
                </a:schemeClr>
              </a:buClr>
              <a:buSzPct val="145000"/>
              <a:buFont typeface="Arial"/>
              <a:buNone/>
              <a:defRPr sz="6321" cap="none">
                <a:solidFill>
                  <a:schemeClr val="tx1">
                    <a:tint val="75000"/>
                  </a:schemeClr>
                </a:solidFill>
                <a:effectLst/>
              </a:defRPr>
            </a:lvl2pPr>
            <a:lvl3pPr marL="2889870" indent="0" algn="ctr" defTabSz="1444935">
              <a:spcBef>
                <a:spcPct val="20000"/>
              </a:spcBef>
              <a:spcAft>
                <a:spcPts val="1896"/>
              </a:spcAft>
              <a:buClr>
                <a:schemeClr val="accent1">
                  <a:lumMod val="75000"/>
                </a:schemeClr>
              </a:buClr>
              <a:buSzPct val="145000"/>
              <a:buFont typeface="Arial"/>
              <a:buNone/>
              <a:defRPr sz="5689" cap="none">
                <a:solidFill>
                  <a:schemeClr val="tx1">
                    <a:tint val="75000"/>
                  </a:schemeClr>
                </a:solidFill>
                <a:effectLst/>
              </a:defRPr>
            </a:lvl3pPr>
            <a:lvl4pPr marL="4334805" indent="0" algn="ctr" defTabSz="1444935">
              <a:spcBef>
                <a:spcPct val="20000"/>
              </a:spcBef>
              <a:spcAft>
                <a:spcPts val="1896"/>
              </a:spcAft>
              <a:buClr>
                <a:schemeClr val="accent1">
                  <a:lumMod val="75000"/>
                </a:schemeClr>
              </a:buClr>
              <a:buSzPct val="145000"/>
              <a:buFont typeface="Arial"/>
              <a:buNone/>
              <a:defRPr sz="5057" cap="none">
                <a:solidFill>
                  <a:schemeClr val="tx1">
                    <a:tint val="75000"/>
                  </a:schemeClr>
                </a:solidFill>
                <a:effectLst/>
              </a:defRPr>
            </a:lvl4pPr>
            <a:lvl5pPr marL="5779740"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5pPr>
            <a:lvl6pPr marL="722467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6pPr>
            <a:lvl7pPr marL="866960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7pPr>
            <a:lvl8pPr marL="1011454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8pPr>
            <a:lvl9pPr marL="1155947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9pPr>
          </a:lstStyle>
          <a:p>
            <a:r>
              <a:rPr lang="en-GB" sz="6200" dirty="0">
                <a:solidFill>
                  <a:srgbClr val="FF0000"/>
                </a:solidFill>
              </a:rPr>
              <a:t>Andrew Stretton</a:t>
            </a:r>
          </a:p>
        </p:txBody>
      </p:sp>
      <p:sp>
        <p:nvSpPr>
          <p:cNvPr id="8" name="Subtitle 4">
            <a:extLst>
              <a:ext uri="{FF2B5EF4-FFF2-40B4-BE49-F238E27FC236}">
                <a16:creationId xmlns:a16="http://schemas.microsoft.com/office/drawing/2014/main" id="{74F83889-679B-4DBF-AE79-AB690F78FA7F}"/>
              </a:ext>
            </a:extLst>
          </p:cNvPr>
          <p:cNvSpPr txBox="1">
            <a:spLocks/>
          </p:cNvSpPr>
          <p:nvPr/>
        </p:nvSpPr>
        <p:spPr>
          <a:xfrm>
            <a:off x="16740394" y="20681180"/>
            <a:ext cx="5051012" cy="1103595"/>
          </a:xfrm>
          <a:prstGeom prst="rect">
            <a:avLst/>
          </a:prstGeom>
        </p:spPr>
        <p:txBody>
          <a:bodyPr vert="horz" lIns="91440" tIns="45721" rIns="91440" bIns="45721" rtlCol="0" anchor="t">
            <a:noAutofit/>
          </a:bodyPr>
          <a:lstStyle>
            <a:defPPr>
              <a:defRPr lang="en-US"/>
            </a:defPPr>
            <a:lvl1pPr indent="0" algn="ctr" defTabSz="1444935">
              <a:spcBef>
                <a:spcPct val="20000"/>
              </a:spcBef>
              <a:spcAft>
                <a:spcPts val="1896"/>
              </a:spcAft>
              <a:buClr>
                <a:schemeClr val="accent1">
                  <a:lumMod val="75000"/>
                </a:schemeClr>
              </a:buClr>
              <a:buSzPct val="145000"/>
              <a:buFont typeface="Arial"/>
              <a:buNone/>
              <a:defRPr sz="8800" cap="none">
                <a:effectLst/>
                <a:latin typeface="Monotype Corsiva" panose="03010101010201010101" pitchFamily="66" charset="0"/>
              </a:defRPr>
            </a:lvl1pPr>
            <a:lvl2pPr marL="1444935" indent="0" algn="ctr" defTabSz="1444935">
              <a:spcBef>
                <a:spcPct val="20000"/>
              </a:spcBef>
              <a:spcAft>
                <a:spcPts val="1896"/>
              </a:spcAft>
              <a:buClr>
                <a:schemeClr val="accent1">
                  <a:lumMod val="75000"/>
                </a:schemeClr>
              </a:buClr>
              <a:buSzPct val="145000"/>
              <a:buFont typeface="Arial"/>
              <a:buNone/>
              <a:defRPr sz="6321" cap="none">
                <a:solidFill>
                  <a:schemeClr val="tx1">
                    <a:tint val="75000"/>
                  </a:schemeClr>
                </a:solidFill>
                <a:effectLst/>
              </a:defRPr>
            </a:lvl2pPr>
            <a:lvl3pPr marL="2889870" indent="0" algn="ctr" defTabSz="1444935">
              <a:spcBef>
                <a:spcPct val="20000"/>
              </a:spcBef>
              <a:spcAft>
                <a:spcPts val="1896"/>
              </a:spcAft>
              <a:buClr>
                <a:schemeClr val="accent1">
                  <a:lumMod val="75000"/>
                </a:schemeClr>
              </a:buClr>
              <a:buSzPct val="145000"/>
              <a:buFont typeface="Arial"/>
              <a:buNone/>
              <a:defRPr sz="5689" cap="none">
                <a:solidFill>
                  <a:schemeClr val="tx1">
                    <a:tint val="75000"/>
                  </a:schemeClr>
                </a:solidFill>
                <a:effectLst/>
              </a:defRPr>
            </a:lvl3pPr>
            <a:lvl4pPr marL="4334805" indent="0" algn="ctr" defTabSz="1444935">
              <a:spcBef>
                <a:spcPct val="20000"/>
              </a:spcBef>
              <a:spcAft>
                <a:spcPts val="1896"/>
              </a:spcAft>
              <a:buClr>
                <a:schemeClr val="accent1">
                  <a:lumMod val="75000"/>
                </a:schemeClr>
              </a:buClr>
              <a:buSzPct val="145000"/>
              <a:buFont typeface="Arial"/>
              <a:buNone/>
              <a:defRPr sz="5057" cap="none">
                <a:solidFill>
                  <a:schemeClr val="tx1">
                    <a:tint val="75000"/>
                  </a:schemeClr>
                </a:solidFill>
                <a:effectLst/>
              </a:defRPr>
            </a:lvl4pPr>
            <a:lvl5pPr marL="5779740"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5pPr>
            <a:lvl6pPr marL="722467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6pPr>
            <a:lvl7pPr marL="866960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7pPr>
            <a:lvl8pPr marL="10114544"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8pPr>
            <a:lvl9pPr marL="11559479" indent="0" algn="ctr" defTabSz="1444935">
              <a:spcBef>
                <a:spcPct val="20000"/>
              </a:spcBef>
              <a:spcAft>
                <a:spcPts val="1896"/>
              </a:spcAft>
              <a:buClr>
                <a:schemeClr val="accent1">
                  <a:lumMod val="75000"/>
                </a:schemeClr>
              </a:buClr>
              <a:buSzPct val="145000"/>
              <a:buFont typeface="Arial"/>
              <a:buNone/>
              <a:defRPr sz="4425" cap="none">
                <a:solidFill>
                  <a:schemeClr val="tx1">
                    <a:tint val="75000"/>
                  </a:schemeClr>
                </a:solidFill>
                <a:effectLst/>
              </a:defRPr>
            </a:lvl9pPr>
          </a:lstStyle>
          <a:p>
            <a:r>
              <a:rPr lang="en-GB" sz="6200" b="1" dirty="0">
                <a:solidFill>
                  <a:srgbClr val="FF0000"/>
                </a:solidFill>
                <a:effectLst>
                  <a:outerShdw blurRad="38100" dist="38100" dir="2700000" algn="tl">
                    <a:srgbClr val="000000">
                      <a:alpha val="43137"/>
                    </a:srgbClr>
                  </a:outerShdw>
                </a:effectLst>
              </a:rPr>
              <a:t>March 2020</a:t>
            </a:r>
          </a:p>
        </p:txBody>
      </p:sp>
      <p:grpSp>
        <p:nvGrpSpPr>
          <p:cNvPr id="2" name="Group 1">
            <a:extLst>
              <a:ext uri="{FF2B5EF4-FFF2-40B4-BE49-F238E27FC236}">
                <a16:creationId xmlns:a16="http://schemas.microsoft.com/office/drawing/2014/main" id="{09D0F048-9727-4262-8608-9BBA70685A5B}"/>
              </a:ext>
            </a:extLst>
          </p:cNvPr>
          <p:cNvGrpSpPr/>
          <p:nvPr/>
        </p:nvGrpSpPr>
        <p:grpSpPr>
          <a:xfrm>
            <a:off x="37004392" y="19825540"/>
            <a:ext cx="1527408" cy="1963405"/>
            <a:chOff x="37004392" y="19860709"/>
            <a:chExt cx="1527408" cy="1963405"/>
          </a:xfrm>
        </p:grpSpPr>
        <p:sp>
          <p:nvSpPr>
            <p:cNvPr id="26" name="Rectangle 25">
              <a:extLst>
                <a:ext uri="{FF2B5EF4-FFF2-40B4-BE49-F238E27FC236}">
                  <a16:creationId xmlns:a16="http://schemas.microsoft.com/office/drawing/2014/main" id="{A9DCF61B-3EB9-4DB4-8E11-37E4D13A92D4}"/>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27" name="TextBox 26">
              <a:extLst>
                <a:ext uri="{FF2B5EF4-FFF2-40B4-BE49-F238E27FC236}">
                  <a16:creationId xmlns:a16="http://schemas.microsoft.com/office/drawing/2014/main" id="{C416C02B-C141-4F2E-B5A5-E50E725C8DBB}"/>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28" name="TextBox 27">
              <a:hlinkClick r:id="rId6" action="ppaction://hlinksldjump" tooltip="Contents Page One"/>
              <a:extLst>
                <a:ext uri="{FF2B5EF4-FFF2-40B4-BE49-F238E27FC236}">
                  <a16:creationId xmlns:a16="http://schemas.microsoft.com/office/drawing/2014/main" id="{36354A56-8F1D-4986-B410-DE05D78B26F6}"/>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29" name="TextBox 28">
              <a:extLst>
                <a:ext uri="{FF2B5EF4-FFF2-40B4-BE49-F238E27FC236}">
                  <a16:creationId xmlns:a16="http://schemas.microsoft.com/office/drawing/2014/main" id="{53B90932-86FE-484D-A0ED-85C803F3D954}"/>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30" name="TextBox 29">
              <a:hlinkClick r:id="rId6" action="ppaction://hlinksldjump" tooltip="Contents Page One"/>
              <a:extLst>
                <a:ext uri="{FF2B5EF4-FFF2-40B4-BE49-F238E27FC236}">
                  <a16:creationId xmlns:a16="http://schemas.microsoft.com/office/drawing/2014/main" id="{AE2BC175-7119-4C73-8383-494116053E4D}"/>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13" name="TextBox 12">
              <a:hlinkClick r:id="rId6" action="ppaction://hlinksldjump" tooltip="Contents Page"/>
              <a:extLst>
                <a:ext uri="{FF2B5EF4-FFF2-40B4-BE49-F238E27FC236}">
                  <a16:creationId xmlns:a16="http://schemas.microsoft.com/office/drawing/2014/main" id="{97E1D428-D517-49E4-8BFC-F82476A0C715}"/>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374767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fallOver" invX="1"/>
        <p:sndAc>
          <p:stSnd>
            <p:snd r:embed="rId2" name="applause.wav"/>
          </p:stSnd>
        </p:sndAc>
      </p:transition>
    </mc:Choice>
    <mc:Fallback xmlns="">
      <p:transition spd="slow" advClick="0">
        <p:fade/>
        <p:sndAc>
          <p:stSnd>
            <p:snd r:embed="rId7" name="applause.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2000" fill="hold" grpId="0" nodeType="afterEffect">
                                      <p:stCondLst>
                                        <p:cond delay="0"/>
                                      </p:stCondLst>
                                      <p:iterate type="lt">
                                        <p:tmPct val="10000"/>
                                      </p:iterate>
                                      <p:childTnLst>
                                        <p:set>
                                          <p:cBhvr>
                                            <p:cTn id="6"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7" dur="2000"/>
                                            <p:tgtEl>
                                              <p:spTgt spid="4">
                                                <p:txEl>
                                                  <p:charRg st="4294967295" end="4294967295"/>
                                                </p:txEl>
                                              </p:spTgt>
                                            </p:tgtEl>
                                          </p:cBhvr>
                                        </p:animEffect>
                                        <p:anim calcmode="lin" valueType="num">
                                          <p:cBhvr>
                                            <p:cTn id="8" dur="2000" fill="hold"/>
                                            <p:tgtEl>
                                              <p:spTgt spid="4">
                                                <p:txEl>
                                                  <p:charRg st="4294967295" end="4294967295"/>
                                                </p:txEl>
                                              </p:spTgt>
                                            </p:tgtEl>
                                            <p:attrNameLst>
                                              <p:attrName>ppt_x</p:attrName>
                                            </p:attrNameLst>
                                          </p:cBhvr>
                                          <p:tavLst>
                                            <p:tav tm="0">
                                              <p:val>
                                                <p:strVal val="#ppt_x"/>
                                              </p:val>
                                            </p:tav>
                                            <p:tav tm="100000">
                                              <p:val>
                                                <p:strVal val="#ppt_x"/>
                                              </p:val>
                                            </p:tav>
                                          </p:tavLst>
                                        </p:anim>
                                        <p:anim calcmode="lin" valueType="num">
                                          <p:cBhvr>
                                            <p:cTn id="9" dur="2000" fill="hold"/>
                                            <p:tgtEl>
                                              <p:spTgt spid="4">
                                                <p:txEl>
                                                  <p:charRg st="4294967295" end="429496729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10" presetID="31" presetClass="entr" presetSubtype="0" repeatCount="2000" fill="hold" grpId="0" nodeType="withEffect">
                                      <p:stCondLst>
                                        <p:cond delay="400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5" dur="2000"/>
                                            <p:tgtEl>
                                              <p:spTgt spid="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breeze.wav"/>
                                            </p:tgtEl>
                                          </p:cMediaNode>
                                        </p:audio>
                                      </p:subTnLst>
                                    </p:cTn>
                                  </p:par>
                                </p:childTnLst>
                              </p:cTn>
                            </p:par>
                            <p:par>
                              <p:cTn id="16" fill="hold">
                                <p:stCondLst>
                                  <p:cond delay="12800"/>
                                </p:stCondLst>
                                <p:childTnLst>
                                  <p:par>
                                    <p:cTn id="17" presetID="14" presetClass="entr" presetSubtype="5" repeatCount="2000" fill="hold" grpId="0" nodeType="afterEffect">
                                      <p:stCondLst>
                                        <p:cond delay="500"/>
                                      </p:stCondLst>
                                      <p:iterate type="lt">
                                        <p:tmPct val="10000"/>
                                      </p:iterate>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vertical)">
                                          <p:cBhvr>
                                            <p:cTn id="19" dur="1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33CCFF"/>
                                          </p:to>
                                        </p:animClr>
                                        <p:audio>
                                          <p:cMediaNode>
                                            <p:cTn display="0" masterRel="sameClick">
                                              <p:stCondLst>
                                                <p:cond evt="begin" delay="0">
                                                  <p:tn val="17"/>
                                                </p:cond>
                                              </p:stCondLst>
                                              <p:endCondLst>
                                                <p:cond evt="onStopAudio" delay="0">
                                                  <p:tgtEl>
                                                    <p:sldTgt/>
                                                  </p:tgtEl>
                                                </p:cond>
                                              </p:endCondLst>
                                            </p:cTn>
                                            <p:tgtEl>
                                              <p:sndTgt r:embed="rId5" name="type.wav"/>
                                            </p:tgtEl>
                                          </p:cMediaNode>
                                        </p:audio>
                                      </p:subTnLst>
                                    </p:cTn>
                                  </p:par>
                                </p:childTnLst>
                              </p:cTn>
                            </p:par>
                            <p:par>
                              <p:cTn id="20" fill="hold">
                                <p:stCondLst>
                                  <p:cond delay="17300"/>
                                </p:stCondLst>
                                <p:childTnLst>
                                  <p:par>
                                    <p:cTn id="21" presetID="14" presetClass="entr" presetSubtype="5" repeatCount="2000" fill="hold" grpId="0" nodeType="afterEffect">
                                      <p:stCondLst>
                                        <p:cond delay="0"/>
                                      </p:stCondLst>
                                      <p:iterate type="lt">
                                        <p:tmPct val="7000"/>
                                      </p:iterate>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vertical)">
                                          <p:cBhvr>
                                            <p:cTn id="23"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6699FF"/>
                                          </p:to>
                                        </p:animClr>
                                        <p:audio>
                                          <p:cMediaNode>
                                            <p:cTn display="0" masterRel="sameClick">
                                              <p:stCondLst>
                                                <p:cond evt="begin" delay="0">
                                                  <p:tn val="21"/>
                                                </p:cond>
                                              </p:stCondLst>
                                              <p:endCondLst>
                                                <p:cond evt="onStopAudio" delay="0">
                                                  <p:tgtEl>
                                                    <p:sldTgt/>
                                                  </p:tgtEl>
                                                </p:cond>
                                              </p:endCondLst>
                                            </p:cTn>
                                            <p:tgtEl>
                                              <p:sndTgt r:embed="rId5" name="type.wav"/>
                                            </p:tgtEl>
                                          </p:cMediaNode>
                                        </p:audio>
                                      </p:subTnLst>
                                    </p:cTn>
                                  </p:par>
                                </p:childTnLst>
                              </p:cTn>
                            </p:par>
                            <p:par>
                              <p:cTn id="24" fill="hold">
                                <p:stCondLst>
                                  <p:cond delay="21120"/>
                                </p:stCondLst>
                                <p:childTnLst>
                                  <p:par>
                                    <p:cTn id="25" presetID="14" presetClass="entr" presetSubtype="5" repeatCount="2000" fill="hold" grpId="0" nodeType="afterEffect">
                                      <p:stCondLst>
                                        <p:cond delay="1000"/>
                                      </p:stCondLst>
                                      <p:iterate type="lt">
                                        <p:tmPct val="10000"/>
                                      </p:iterate>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vertical)">
                                          <p:cBhvr>
                                            <p:cTn id="27" dur="10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33CCFF"/>
                                          </p:to>
                                        </p:animClr>
                                        <p:audio>
                                          <p:cMediaNode>
                                            <p:cTn display="0" masterRel="sameClick">
                                              <p:stCondLst>
                                                <p:cond evt="begin" delay="0">
                                                  <p:tn val="25"/>
                                                </p:cond>
                                              </p:stCondLst>
                                              <p:endCondLst>
                                                <p:cond evt="onStopAudio" delay="0">
                                                  <p:tgtEl>
                                                    <p:sldTgt/>
                                                  </p:tgtEl>
                                                </p:cond>
                                              </p:endCondLst>
                                            </p:cTn>
                                            <p:tgtEl>
                                              <p:sndTgt r:embed="rId5" name="type.wav"/>
                                            </p:tgtEl>
                                          </p:cMediaNode>
                                        </p:audio>
                                      </p:subTnLst>
                                    </p:cTn>
                                  </p:par>
                                </p:childTnLst>
                              </p:cTn>
                            </p:par>
                            <p:par>
                              <p:cTn id="28" fill="hold">
                                <p:stCondLst>
                                  <p:cond delay="25720"/>
                                </p:stCondLst>
                                <p:childTnLst>
                                  <p:par>
                                    <p:cTn id="29" presetID="2" presetClass="entr" presetSubtype="9" accel="15500" fill="hold" nodeType="afterEffect" p14:presetBounceEnd="41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41000">
                                          <p:cBhvr additive="base">
                                            <p:cTn id="31" dur="2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32" dur="2000" fill="hold"/>
                                            <p:tgtEl>
                                              <p:spTgt spid="2"/>
                                            </p:tgtEl>
                                            <p:attrNameLst>
                                              <p:attrName>ppt_y</p:attrName>
                                            </p:attrNameLst>
                                          </p:cBhvr>
                                          <p:tavLst>
                                            <p:tav tm="0">
                                              <p:val>
                                                <p:strVal val="0-#ppt_h/2"/>
                                              </p:val>
                                            </p:tav>
                                            <p:tav tm="100000">
                                              <p:val>
                                                <p:strVal val="#ppt_y"/>
                                              </p:val>
                                            </p:tav>
                                          </p:tavLst>
                                        </p:anim>
                                      </p:childTnLst>
                                      <p:subTnLst>
                                        <p:audio>
                                          <p:cMediaNode vol="100000">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uiExpand="1" build="p" autoUpdateAnimBg="0" advAuto="2000"/>
          <p:bldP spid="6" grpId="0" build="p" advAuto="1500"/>
          <p:bldP spid="7" grpId="0" build="p" advAuto="1500"/>
          <p:bldP spid="8" grpId="0" build="p" advAuto="150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2000" fill="hold" grpId="0" nodeType="afterEffect">
                                      <p:stCondLst>
                                        <p:cond delay="0"/>
                                      </p:stCondLst>
                                      <p:iterate type="lt">
                                        <p:tmPct val="10000"/>
                                      </p:iterate>
                                      <p:childTnLst>
                                        <p:set>
                                          <p:cBhvr>
                                            <p:cTn id="6"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7" dur="2000"/>
                                            <p:tgtEl>
                                              <p:spTgt spid="4">
                                                <p:txEl>
                                                  <p:charRg st="4294967295" end="4294967295"/>
                                                </p:txEl>
                                              </p:spTgt>
                                            </p:tgtEl>
                                          </p:cBhvr>
                                        </p:animEffect>
                                        <p:anim calcmode="lin" valueType="num">
                                          <p:cBhvr>
                                            <p:cTn id="8" dur="2000" fill="hold"/>
                                            <p:tgtEl>
                                              <p:spTgt spid="4">
                                                <p:txEl>
                                                  <p:charRg st="4294967295" end="4294967295"/>
                                                </p:txEl>
                                              </p:spTgt>
                                            </p:tgtEl>
                                            <p:attrNameLst>
                                              <p:attrName>ppt_x</p:attrName>
                                            </p:attrNameLst>
                                          </p:cBhvr>
                                          <p:tavLst>
                                            <p:tav tm="0">
                                              <p:val>
                                                <p:strVal val="#ppt_x"/>
                                              </p:val>
                                            </p:tav>
                                            <p:tav tm="100000">
                                              <p:val>
                                                <p:strVal val="#ppt_x"/>
                                              </p:val>
                                            </p:tav>
                                          </p:tavLst>
                                        </p:anim>
                                        <p:anim calcmode="lin" valueType="num">
                                          <p:cBhvr>
                                            <p:cTn id="9" dur="2000" fill="hold"/>
                                            <p:tgtEl>
                                              <p:spTgt spid="4">
                                                <p:txEl>
                                                  <p:charRg st="4294967295" end="429496729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bomb.wav"/>
                                            </p:tgtEl>
                                          </p:cMediaNode>
                                        </p:audio>
                                      </p:subTnLst>
                                    </p:cTn>
                                  </p:par>
                                  <p:par>
                                    <p:cTn id="10" presetID="31" presetClass="entr" presetSubtype="0" repeatCount="2000" fill="hold" grpId="0" nodeType="withEffect">
                                      <p:stCondLst>
                                        <p:cond delay="400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5" dur="2000"/>
                                            <p:tgtEl>
                                              <p:spTgt spid="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9" name="breeze.wav"/>
                                            </p:tgtEl>
                                          </p:cMediaNode>
                                        </p:audio>
                                      </p:subTnLst>
                                    </p:cTn>
                                  </p:par>
                                </p:childTnLst>
                              </p:cTn>
                            </p:par>
                            <p:par>
                              <p:cTn id="16" fill="hold">
                                <p:stCondLst>
                                  <p:cond delay="12800"/>
                                </p:stCondLst>
                                <p:childTnLst>
                                  <p:par>
                                    <p:cTn id="17" presetID="14" presetClass="entr" presetSubtype="5" repeatCount="2000" fill="hold" grpId="0" nodeType="afterEffect">
                                      <p:stCondLst>
                                        <p:cond delay="500"/>
                                      </p:stCondLst>
                                      <p:iterate type="lt">
                                        <p:tmPct val="10000"/>
                                      </p:iterate>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vertical)">
                                          <p:cBhvr>
                                            <p:cTn id="19" dur="1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33CCFF"/>
                                          </p:to>
                                        </p:animClr>
                                        <p:audio>
                                          <p:cMediaNode>
                                            <p:cTn display="0" masterRel="sameClick">
                                              <p:stCondLst>
                                                <p:cond evt="begin" delay="0">
                                                  <p:tn val="17"/>
                                                </p:cond>
                                              </p:stCondLst>
                                              <p:endCondLst>
                                                <p:cond evt="onStopAudio" delay="0">
                                                  <p:tgtEl>
                                                    <p:sldTgt/>
                                                  </p:tgtEl>
                                                </p:cond>
                                              </p:endCondLst>
                                            </p:cTn>
                                            <p:tgtEl>
                                              <p:sndTgt r:embed="rId10" name="type.wav"/>
                                            </p:tgtEl>
                                          </p:cMediaNode>
                                        </p:audio>
                                      </p:subTnLst>
                                    </p:cTn>
                                  </p:par>
                                </p:childTnLst>
                              </p:cTn>
                            </p:par>
                            <p:par>
                              <p:cTn id="20" fill="hold">
                                <p:stCondLst>
                                  <p:cond delay="17300"/>
                                </p:stCondLst>
                                <p:childTnLst>
                                  <p:par>
                                    <p:cTn id="21" presetID="14" presetClass="entr" presetSubtype="5" repeatCount="2000" fill="hold" grpId="0" nodeType="afterEffect">
                                      <p:stCondLst>
                                        <p:cond delay="0"/>
                                      </p:stCondLst>
                                      <p:iterate type="lt">
                                        <p:tmPct val="7000"/>
                                      </p:iterate>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vertical)">
                                          <p:cBhvr>
                                            <p:cTn id="23"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6699FF"/>
                                          </p:to>
                                        </p:animClr>
                                        <p:audio>
                                          <p:cMediaNode>
                                            <p:cTn display="0" masterRel="sameClick">
                                              <p:stCondLst>
                                                <p:cond evt="begin" delay="0">
                                                  <p:tn val="21"/>
                                                </p:cond>
                                              </p:stCondLst>
                                              <p:endCondLst>
                                                <p:cond evt="onStopAudio" delay="0">
                                                  <p:tgtEl>
                                                    <p:sldTgt/>
                                                  </p:tgtEl>
                                                </p:cond>
                                              </p:endCondLst>
                                            </p:cTn>
                                            <p:tgtEl>
                                              <p:sndTgt r:embed="rId10" name="type.wav"/>
                                            </p:tgtEl>
                                          </p:cMediaNode>
                                        </p:audio>
                                      </p:subTnLst>
                                    </p:cTn>
                                  </p:par>
                                </p:childTnLst>
                              </p:cTn>
                            </p:par>
                            <p:par>
                              <p:cTn id="24" fill="hold">
                                <p:stCondLst>
                                  <p:cond delay="21120"/>
                                </p:stCondLst>
                                <p:childTnLst>
                                  <p:par>
                                    <p:cTn id="25" presetID="14" presetClass="entr" presetSubtype="5" repeatCount="2000" fill="hold" grpId="0" nodeType="afterEffect">
                                      <p:stCondLst>
                                        <p:cond delay="1000"/>
                                      </p:stCondLst>
                                      <p:iterate type="lt">
                                        <p:tmPct val="10000"/>
                                      </p:iterate>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vertical)">
                                          <p:cBhvr>
                                            <p:cTn id="27" dur="10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33CCFF"/>
                                          </p:to>
                                        </p:animClr>
                                        <p:audio>
                                          <p:cMediaNode>
                                            <p:cTn display="0" masterRel="sameClick">
                                              <p:stCondLst>
                                                <p:cond evt="begin" delay="0">
                                                  <p:tn val="25"/>
                                                </p:cond>
                                              </p:stCondLst>
                                              <p:endCondLst>
                                                <p:cond evt="onStopAudio" delay="0">
                                                  <p:tgtEl>
                                                    <p:sldTgt/>
                                                  </p:tgtEl>
                                                </p:cond>
                                              </p:endCondLst>
                                            </p:cTn>
                                            <p:tgtEl>
                                              <p:sndTgt r:embed="rId10" name="type.wav"/>
                                            </p:tgtEl>
                                          </p:cMediaNode>
                                        </p:audio>
                                      </p:subTnLst>
                                    </p:cTn>
                                  </p:par>
                                </p:childTnLst>
                              </p:cTn>
                            </p:par>
                            <p:par>
                              <p:cTn id="28" fill="hold">
                                <p:stCondLst>
                                  <p:cond delay="25720"/>
                                </p:stCondLst>
                                <p:childTnLst>
                                  <p:par>
                                    <p:cTn id="29" presetID="2" presetClass="entr" presetSubtype="9" accel="1550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0" fill="hold"/>
                                            <p:tgtEl>
                                              <p:spTgt spid="2"/>
                                            </p:tgtEl>
                                            <p:attrNameLst>
                                              <p:attrName>ppt_x</p:attrName>
                                            </p:attrNameLst>
                                          </p:cBhvr>
                                          <p:tavLst>
                                            <p:tav tm="0">
                                              <p:val>
                                                <p:strVal val="0-#ppt_w/2"/>
                                              </p:val>
                                            </p:tav>
                                            <p:tav tm="100000">
                                              <p:val>
                                                <p:strVal val="#ppt_x"/>
                                              </p:val>
                                            </p:tav>
                                          </p:tavLst>
                                        </p:anim>
                                        <p:anim calcmode="lin" valueType="num">
                                          <p:cBhvr additive="base">
                                            <p:cTn id="32" dur="2000" fill="hold"/>
                                            <p:tgtEl>
                                              <p:spTgt spid="2"/>
                                            </p:tgtEl>
                                            <p:attrNameLst>
                                              <p:attrName>ppt_y</p:attrName>
                                            </p:attrNameLst>
                                          </p:cBhvr>
                                          <p:tavLst>
                                            <p:tav tm="0">
                                              <p:val>
                                                <p:strVal val="0-#ppt_h/2"/>
                                              </p:val>
                                            </p:tav>
                                            <p:tav tm="100000">
                                              <p:val>
                                                <p:strVal val="#ppt_y"/>
                                              </p:val>
                                            </p:tav>
                                          </p:tavLst>
                                        </p:anim>
                                      </p:childTnLst>
                                      <p:subTnLst>
                                        <p:audio>
                                          <p:cMediaNode vol="100000">
                                            <p:cTn display="0" masterRel="sameClick">
                                              <p:stCondLst>
                                                <p:cond evt="begin" delay="0">
                                                  <p:tn val="29"/>
                                                </p:cond>
                                              </p:stCondLst>
                                              <p:endCondLst>
                                                <p:cond evt="onStopAudio" delay="0">
                                                  <p:tgtEl>
                                                    <p:sldTgt/>
                                                  </p:tgtEl>
                                                </p:cond>
                                              </p:endCondLst>
                                            </p:cTn>
                                            <p:tgtEl>
                                              <p:sndTgt r:embed="rId1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uiExpand="1" build="p" autoUpdateAnimBg="0" advAuto="2000"/>
          <p:bldP spid="6" grpId="0" build="p" advAuto="1500"/>
          <p:bldP spid="7" grpId="0" build="p" advAuto="1500"/>
          <p:bldP spid="8" grpId="0" build="p" advAuto="150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834337617"/>
              </p:ext>
            </p:extLst>
          </p:nvPr>
        </p:nvGraphicFramePr>
        <p:xfrm>
          <a:off x="3023766" y="2802586"/>
          <a:ext cx="31536000" cy="15712440"/>
        </p:xfrm>
        <a:graphic>
          <a:graphicData uri="http://schemas.openxmlformats.org/drawingml/2006/table">
            <a:tbl>
              <a:tblPr firstRow="1" bandRow="1">
                <a:tableStyleId>{125E5076-3810-47DD-B79F-674D7AD40C01}</a:tableStyleId>
              </a:tblPr>
              <a:tblGrid>
                <a:gridCol w="843664">
                  <a:extLst>
                    <a:ext uri="{9D8B030D-6E8A-4147-A177-3AD203B41FA5}">
                      <a16:colId xmlns:a16="http://schemas.microsoft.com/office/drawing/2014/main" val="1337973527"/>
                    </a:ext>
                  </a:extLst>
                </a:gridCol>
                <a:gridCol w="1116164">
                  <a:extLst>
                    <a:ext uri="{9D8B030D-6E8A-4147-A177-3AD203B41FA5}">
                      <a16:colId xmlns:a16="http://schemas.microsoft.com/office/drawing/2014/main" val="369979544"/>
                    </a:ext>
                  </a:extLst>
                </a:gridCol>
                <a:gridCol w="1518806">
                  <a:extLst>
                    <a:ext uri="{9D8B030D-6E8A-4147-A177-3AD203B41FA5}">
                      <a16:colId xmlns:a16="http://schemas.microsoft.com/office/drawing/2014/main" val="2431649458"/>
                    </a:ext>
                  </a:extLst>
                </a:gridCol>
                <a:gridCol w="1896533">
                  <a:extLst>
                    <a:ext uri="{9D8B030D-6E8A-4147-A177-3AD203B41FA5}">
                      <a16:colId xmlns:a16="http://schemas.microsoft.com/office/drawing/2014/main" val="1039989462"/>
                    </a:ext>
                  </a:extLst>
                </a:gridCol>
                <a:gridCol w="575734">
                  <a:extLst>
                    <a:ext uri="{9D8B030D-6E8A-4147-A177-3AD203B41FA5}">
                      <a16:colId xmlns:a16="http://schemas.microsoft.com/office/drawing/2014/main" val="3451522101"/>
                    </a:ext>
                  </a:extLst>
                </a:gridCol>
                <a:gridCol w="1727200">
                  <a:extLst>
                    <a:ext uri="{9D8B030D-6E8A-4147-A177-3AD203B41FA5}">
                      <a16:colId xmlns:a16="http://schemas.microsoft.com/office/drawing/2014/main" val="67194317"/>
                    </a:ext>
                  </a:extLst>
                </a:gridCol>
                <a:gridCol w="787314">
                  <a:extLst>
                    <a:ext uri="{9D8B030D-6E8A-4147-A177-3AD203B41FA5}">
                      <a16:colId xmlns:a16="http://schemas.microsoft.com/office/drawing/2014/main" val="3343194894"/>
                    </a:ext>
                  </a:extLst>
                </a:gridCol>
                <a:gridCol w="1143086">
                  <a:extLst>
                    <a:ext uri="{9D8B030D-6E8A-4147-A177-3AD203B41FA5}">
                      <a16:colId xmlns:a16="http://schemas.microsoft.com/office/drawing/2014/main" val="2155605426"/>
                    </a:ext>
                  </a:extLst>
                </a:gridCol>
                <a:gridCol w="2912533">
                  <a:extLst>
                    <a:ext uri="{9D8B030D-6E8A-4147-A177-3AD203B41FA5}">
                      <a16:colId xmlns:a16="http://schemas.microsoft.com/office/drawing/2014/main" val="2376940129"/>
                    </a:ext>
                  </a:extLst>
                </a:gridCol>
                <a:gridCol w="19014966">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8)</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(4. RE-TOUCHING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8. Spot Healing Brush Tool Screen Print"/>
                        </a:rPr>
                        <a:t>Spot Healing Brush Tool</a:t>
                      </a:r>
                      <a:endParaRPr kumimoji="0" lang="en-GB" sz="28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70C0"/>
                    </a:solidFill>
                  </a:tcPr>
                </a:tc>
                <a:tc gridSpan="4">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Removes Blemishes &amp; Minor Marks By Selecting The Left Handle Of The Mouse &amp; Moving The Line Over The Area(s)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Removes Blemishes By Selecting The Left Handle Of The Mouse &amp; Moving The Line Over The Area(s)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dirty="0"/>
                    </a:p>
                  </a:txBody>
                  <a:tcPr>
                    <a:solidFill>
                      <a:srgbClr val="0070C0"/>
                    </a:solidFill>
                  </a:tcPr>
                </a:tc>
                <a:tc hMerge="1">
                  <a:txBody>
                    <a:bodyPr/>
                    <a:lstStyle/>
                    <a:p>
                      <a:endParaRPr lang="en-GB"/>
                    </a:p>
                  </a:txBody>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dirty="0"/>
                    </a:p>
                  </a:txBody>
                  <a:tcPr>
                    <a:solidFill>
                      <a:schemeClr val="tx1"/>
                    </a:solidFill>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6000" dirty="0">
                        <a:latin typeface="Monotype Corsiva" panose="03010101010201010101" pitchFamily="66" charset="0"/>
                      </a:endParaRPr>
                    </a:p>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8.1</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8.1 Healing Brush Tool Screen Print"/>
                        </a:rPr>
                        <a:t>Healing Brush Tool</a:t>
                      </a:r>
                      <a:endParaRPr kumimoji="0" lang="en-GB" sz="6000" b="1" i="0" u="sng" strike="noStrike" kern="1200" cap="none" spc="0" normalizeH="0" baseline="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Extracts A Sample From A Selected Area By Selecting The Left Handle Of The Mouse,  Then Selecting The ALT KEY, Then Moving The Extraction Over The Area(s)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2149317"/>
                  </a:ext>
                </a:extLst>
              </a:tr>
              <a:tr h="0">
                <a:tc>
                  <a:txBody>
                    <a:bodyPr/>
                    <a:lstStyle/>
                    <a:p>
                      <a:endParaRPr lang="en-GB" sz="6000" dirty="0">
                        <a:latin typeface="Monotype Corsiva" panose="03010101010201010101" pitchFamily="66" charset="0"/>
                      </a:endParaRPr>
                    </a:p>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8.2</a:t>
                      </a: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8.2 Patch Tool Screen Print"/>
                        </a:rPr>
                        <a:t>Patch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8.2 Patch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gridSpan="6">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Repairs Imperfections In A Selected Area By Using A Sample Or Pattern. Especially Useful For Using The Rectangular Marquee Tool, If The Far Edge(s) Need To Be Repaired, Then The Edges Will Remain Straight.</a:t>
                      </a: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5357070"/>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gridSpan="6">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73055026"/>
                  </a:ext>
                </a:extLst>
              </a:tr>
              <a:tr h="497915">
                <a:tc>
                  <a:txBody>
                    <a:bodyPr/>
                    <a:lstStyle/>
                    <a:p>
                      <a:endParaRPr lang="en-GB" sz="6000" dirty="0">
                        <a:latin typeface="Monotype Corsiva" panose="03010101010201010101" pitchFamily="66" charset="0"/>
                      </a:endParaRPr>
                    </a:p>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8.3</a:t>
                      </a:r>
                    </a:p>
                  </a:txBody>
                  <a:tcPr>
                    <a:solidFill>
                      <a:srgbClr val="00B0F0"/>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8" tooltip="8.3 Content-Aware Tool Screen Print"/>
                        </a:rPr>
                        <a:t>Content-Aware Move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endParaRPr lang="en-GB" dirty="0"/>
                    </a:p>
                  </a:txBody>
                  <a:tcP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Builds Photographs Up By Duplicating Contents To Give A Fuller Picture.  Can Also Remove Parts Of Pictures &amp; Replace Them With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hlinkClick r:id="rId9" tooltip="8.3 Content-Aware Tool Large Removal Screen Print"/>
                        </a:rPr>
                        <a:t>The Original Scenery. </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2182123882"/>
                  </a:ext>
                </a:extLst>
              </a:tr>
              <a:tr h="497915">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extLst>
                  <a:ext uri="{0D108BD9-81ED-4DB2-BD59-A6C34878D82A}">
                    <a16:rowId xmlns:a16="http://schemas.microsoft.com/office/drawing/2014/main" val="723947355"/>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8.4</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10" tooltip="8.4 Red Eye Tool Screen Print"/>
                        </a:rPr>
                        <a:t>Red Eye Tool</a:t>
                      </a: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endParaRPr lang="en-GB"/>
                    </a:p>
                  </a:txBody>
                  <a:tcPr/>
                </a:tc>
                <a:tc gridSpan="5">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Removes Red Eye From Photographs.</a:t>
                      </a:r>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dirty="0"/>
                    </a:p>
                  </a:txBody>
                  <a:tcPr>
                    <a:solidFill>
                      <a:srgbClr val="00B0F0"/>
                    </a:solidFill>
                  </a:tcPr>
                </a:tc>
                <a:tc hMerge="1">
                  <a:txBody>
                    <a:bodyPr/>
                    <a:lstStyle/>
                    <a:p>
                      <a:endParaRPr lang="en-GB"/>
                    </a:p>
                  </a:txBody>
                  <a:tcPr/>
                </a:tc>
                <a:extLst>
                  <a:ext uri="{0D108BD9-81ED-4DB2-BD59-A6C34878D82A}">
                    <a16:rowId xmlns:a16="http://schemas.microsoft.com/office/drawing/2014/main" val="3688271843"/>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gridSpan="5">
                  <a:txBody>
                    <a:bodyPr/>
                    <a:lstStyle/>
                    <a:p>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22316227"/>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1"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pic>
        <p:nvPicPr>
          <p:cNvPr id="3" name="Picture 2">
            <a:extLst>
              <a:ext uri="{FF2B5EF4-FFF2-40B4-BE49-F238E27FC236}">
                <a16:creationId xmlns:a16="http://schemas.microsoft.com/office/drawing/2014/main" id="{4D121480-9F1A-4A23-BFAB-72502330ABEE}"/>
              </a:ext>
            </a:extLst>
          </p:cNvPr>
          <p:cNvPicPr preferRelativeResize="0">
            <a:picLocks/>
          </p:cNvPicPr>
          <p:nvPr/>
        </p:nvPicPr>
        <p:blipFill rotWithShape="1">
          <a:blip r:embed="rId12"/>
          <a:srcRect t="2679" b="93602"/>
          <a:stretch/>
        </p:blipFill>
        <p:spPr>
          <a:xfrm>
            <a:off x="3856366" y="8692854"/>
            <a:ext cx="30737766" cy="1044000"/>
          </a:xfrm>
          <a:prstGeom prst="rect">
            <a:avLst/>
          </a:prstGeom>
        </p:spPr>
      </p:pic>
      <p:pic>
        <p:nvPicPr>
          <p:cNvPr id="4" name="Picture 3">
            <a:extLst>
              <a:ext uri="{FF2B5EF4-FFF2-40B4-BE49-F238E27FC236}">
                <a16:creationId xmlns:a16="http://schemas.microsoft.com/office/drawing/2014/main" id="{18F1C4E4-5A6C-4020-A335-1D5B311EC49E}"/>
              </a:ext>
            </a:extLst>
          </p:cNvPr>
          <p:cNvPicPr preferRelativeResize="0">
            <a:picLocks/>
          </p:cNvPicPr>
          <p:nvPr/>
        </p:nvPicPr>
        <p:blipFill rotWithShape="1">
          <a:blip r:embed="rId13"/>
          <a:srcRect t="2684" b="93464"/>
          <a:stretch/>
        </p:blipFill>
        <p:spPr>
          <a:xfrm>
            <a:off x="3869766" y="12564140"/>
            <a:ext cx="30690000" cy="1044000"/>
          </a:xfrm>
          <a:prstGeom prst="rect">
            <a:avLst/>
          </a:prstGeom>
        </p:spPr>
      </p:pic>
      <p:pic>
        <p:nvPicPr>
          <p:cNvPr id="5" name="Picture 4">
            <a:extLst>
              <a:ext uri="{FF2B5EF4-FFF2-40B4-BE49-F238E27FC236}">
                <a16:creationId xmlns:a16="http://schemas.microsoft.com/office/drawing/2014/main" id="{4A9717B9-E466-4920-A775-EB78A5E1DC3B}"/>
              </a:ext>
            </a:extLst>
          </p:cNvPr>
          <p:cNvPicPr preferRelativeResize="0">
            <a:picLocks/>
          </p:cNvPicPr>
          <p:nvPr/>
        </p:nvPicPr>
        <p:blipFill rotWithShape="1">
          <a:blip r:embed="rId14"/>
          <a:srcRect t="2695" b="93750"/>
          <a:stretch/>
        </p:blipFill>
        <p:spPr>
          <a:xfrm>
            <a:off x="3865928" y="15497135"/>
            <a:ext cx="30689999" cy="1044000"/>
          </a:xfrm>
          <a:prstGeom prst="rect">
            <a:avLst/>
          </a:prstGeom>
        </p:spPr>
      </p:pic>
      <p:pic>
        <p:nvPicPr>
          <p:cNvPr id="6" name="Picture 5">
            <a:extLst>
              <a:ext uri="{FF2B5EF4-FFF2-40B4-BE49-F238E27FC236}">
                <a16:creationId xmlns:a16="http://schemas.microsoft.com/office/drawing/2014/main" id="{5EB81506-ADD1-4814-9C98-809EF2164A09}"/>
              </a:ext>
            </a:extLst>
          </p:cNvPr>
          <p:cNvPicPr preferRelativeResize="0">
            <a:picLocks/>
          </p:cNvPicPr>
          <p:nvPr/>
        </p:nvPicPr>
        <p:blipFill rotWithShape="1">
          <a:blip r:embed="rId15"/>
          <a:srcRect t="2891" b="94011"/>
          <a:stretch/>
        </p:blipFill>
        <p:spPr>
          <a:xfrm>
            <a:off x="3837316" y="17473228"/>
            <a:ext cx="30756816" cy="1044000"/>
          </a:xfrm>
          <a:prstGeom prst="rect">
            <a:avLst/>
          </a:prstGeom>
        </p:spPr>
      </p:pic>
      <p:sp>
        <p:nvSpPr>
          <p:cNvPr id="38" name="Subtitle 4">
            <a:extLst>
              <a:ext uri="{FF2B5EF4-FFF2-40B4-BE49-F238E27FC236}">
                <a16:creationId xmlns:a16="http://schemas.microsoft.com/office/drawing/2014/main" id="{64F7DF9C-410F-4729-9F0A-E0B9BCBCA165}"/>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2" name="Picture 1">
            <a:extLst>
              <a:ext uri="{FF2B5EF4-FFF2-40B4-BE49-F238E27FC236}">
                <a16:creationId xmlns:a16="http://schemas.microsoft.com/office/drawing/2014/main" id="{64253C6B-9D67-4DF5-AF09-AD85CA4CE8FE}"/>
              </a:ext>
            </a:extLst>
          </p:cNvPr>
          <p:cNvPicPr preferRelativeResize="0">
            <a:picLocks/>
          </p:cNvPicPr>
          <p:nvPr/>
        </p:nvPicPr>
        <p:blipFill rotWithShape="1">
          <a:blip r:embed="rId16"/>
          <a:srcRect t="2888" b="93432"/>
          <a:stretch/>
        </p:blipFill>
        <p:spPr>
          <a:xfrm>
            <a:off x="3023768" y="5763864"/>
            <a:ext cx="31535998" cy="1044000"/>
          </a:xfrm>
          <a:prstGeom prst="rect">
            <a:avLst/>
          </a:prstGeom>
        </p:spPr>
      </p:pic>
      <p:grpSp>
        <p:nvGrpSpPr>
          <p:cNvPr id="39" name="Group 38">
            <a:extLst>
              <a:ext uri="{FF2B5EF4-FFF2-40B4-BE49-F238E27FC236}">
                <a16:creationId xmlns:a16="http://schemas.microsoft.com/office/drawing/2014/main" id="{7AF44623-184E-4321-9733-32EB92F75D90}"/>
              </a:ext>
            </a:extLst>
          </p:cNvPr>
          <p:cNvGrpSpPr/>
          <p:nvPr/>
        </p:nvGrpSpPr>
        <p:grpSpPr>
          <a:xfrm>
            <a:off x="-25877" y="19905811"/>
            <a:ext cx="1527408" cy="1963405"/>
            <a:chOff x="37004392" y="19860709"/>
            <a:chExt cx="1527408" cy="1963405"/>
          </a:xfrm>
        </p:grpSpPr>
        <p:sp>
          <p:nvSpPr>
            <p:cNvPr id="40" name="Rectangle 39">
              <a:extLst>
                <a:ext uri="{FF2B5EF4-FFF2-40B4-BE49-F238E27FC236}">
                  <a16:creationId xmlns:a16="http://schemas.microsoft.com/office/drawing/2014/main" id="{1624BC16-420F-4ECC-B98A-A317C79A4E6C}"/>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1" name="TextBox 40">
              <a:extLst>
                <a:ext uri="{FF2B5EF4-FFF2-40B4-BE49-F238E27FC236}">
                  <a16:creationId xmlns:a16="http://schemas.microsoft.com/office/drawing/2014/main" id="{AC2724C9-F9AF-4A24-9ABB-452DDA0B3C62}"/>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2" name="TextBox 41">
              <a:hlinkClick r:id="rId17" action="ppaction://hlinksldjump" tooltip="Contents Page One"/>
              <a:extLst>
                <a:ext uri="{FF2B5EF4-FFF2-40B4-BE49-F238E27FC236}">
                  <a16:creationId xmlns:a16="http://schemas.microsoft.com/office/drawing/2014/main" id="{F5F7A89F-6FAA-435A-BF2B-9E8A3AA91E2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3" name="TextBox 42">
              <a:extLst>
                <a:ext uri="{FF2B5EF4-FFF2-40B4-BE49-F238E27FC236}">
                  <a16:creationId xmlns:a16="http://schemas.microsoft.com/office/drawing/2014/main" id="{5B03D4AB-5566-4B0A-AE5A-F828AE433143}"/>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5" name="TextBox 44">
              <a:hlinkClick r:id="rId17" action="ppaction://hlinksldjump" tooltip="Contents Page One"/>
              <a:extLst>
                <a:ext uri="{FF2B5EF4-FFF2-40B4-BE49-F238E27FC236}">
                  <a16:creationId xmlns:a16="http://schemas.microsoft.com/office/drawing/2014/main" id="{DFF0099C-CA5E-4621-BE1A-FB2FF045573F}"/>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6" name="TextBox 45">
              <a:hlinkClick r:id="rId17" action="ppaction://hlinksldjump" tooltip="Contents Page"/>
              <a:extLst>
                <a:ext uri="{FF2B5EF4-FFF2-40B4-BE49-F238E27FC236}">
                  <a16:creationId xmlns:a16="http://schemas.microsoft.com/office/drawing/2014/main" id="{5D1EF65F-D3C5-4183-BC9E-D9FD8BC0BEA6}"/>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4052188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conveyor dir="l"/>
        <p:sndAc>
          <p:stSnd>
            <p:snd r:embed="rId3" name="drumroll.wav"/>
          </p:stSnd>
        </p:sndAc>
      </p:transition>
    </mc:Choice>
    <mc:Fallback xmlns="">
      <p:transition spd="slow" advClick="0">
        <p:fade/>
        <p:sndAc>
          <p:stSnd>
            <p:snd r:embed="rId18" name="drumroll.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3794629578"/>
              </p:ext>
            </p:extLst>
          </p:nvPr>
        </p:nvGraphicFramePr>
        <p:xfrm>
          <a:off x="3497901" y="3818582"/>
          <a:ext cx="31535999" cy="8763000"/>
        </p:xfrm>
        <a:graphic>
          <a:graphicData uri="http://schemas.openxmlformats.org/drawingml/2006/table">
            <a:tbl>
              <a:tblPr firstRow="1" bandRow="1">
                <a:tableStyleId>{125E5076-3810-47DD-B79F-674D7AD40C01}</a:tableStyleId>
              </a:tblPr>
              <a:tblGrid>
                <a:gridCol w="1006366">
                  <a:extLst>
                    <a:ext uri="{9D8B030D-6E8A-4147-A177-3AD203B41FA5}">
                      <a16:colId xmlns:a16="http://schemas.microsoft.com/office/drawing/2014/main" val="1337973527"/>
                    </a:ext>
                  </a:extLst>
                </a:gridCol>
                <a:gridCol w="1286933">
                  <a:extLst>
                    <a:ext uri="{9D8B030D-6E8A-4147-A177-3AD203B41FA5}">
                      <a16:colId xmlns:a16="http://schemas.microsoft.com/office/drawing/2014/main" val="369979544"/>
                    </a:ext>
                  </a:extLst>
                </a:gridCol>
                <a:gridCol w="1286933">
                  <a:extLst>
                    <a:ext uri="{9D8B030D-6E8A-4147-A177-3AD203B41FA5}">
                      <a16:colId xmlns:a16="http://schemas.microsoft.com/office/drawing/2014/main" val="2431649458"/>
                    </a:ext>
                  </a:extLst>
                </a:gridCol>
                <a:gridCol w="2404534">
                  <a:extLst>
                    <a:ext uri="{9D8B030D-6E8A-4147-A177-3AD203B41FA5}">
                      <a16:colId xmlns:a16="http://schemas.microsoft.com/office/drawing/2014/main" val="1039989462"/>
                    </a:ext>
                  </a:extLst>
                </a:gridCol>
                <a:gridCol w="1794933">
                  <a:extLst>
                    <a:ext uri="{9D8B030D-6E8A-4147-A177-3AD203B41FA5}">
                      <a16:colId xmlns:a16="http://schemas.microsoft.com/office/drawing/2014/main" val="3162374972"/>
                    </a:ext>
                  </a:extLst>
                </a:gridCol>
                <a:gridCol w="4910667">
                  <a:extLst>
                    <a:ext uri="{9D8B030D-6E8A-4147-A177-3AD203B41FA5}">
                      <a16:colId xmlns:a16="http://schemas.microsoft.com/office/drawing/2014/main" val="265439940"/>
                    </a:ext>
                  </a:extLst>
                </a:gridCol>
                <a:gridCol w="18845633">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9)</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(4. RE-TOUCHING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47468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9. Clone Stamp Tool Screen Print"/>
                        </a:rPr>
                        <a:t>Clone Stamp Tool</a:t>
                      </a: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9. Clone Stam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5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hlinkClick r:id="rId5" tooltip="9. Clone Stam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Similar To The Healing Brush Tool &amp; Content-Aware Move Tool, As It Extracts Source Areas &amp; Paints Them, But, As With The Healing Brush Tool You Need To Use The ALT  KEY  To Select The Source, Whereas, With The Content-Aware Move Tool You Move The Source</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t>
                      </a:r>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70C0"/>
                    </a:solidFill>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3">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6000" dirty="0">
                        <a:latin typeface="Monotype Corsiva" panose="03010101010201010101" pitchFamily="66" charset="0"/>
                      </a:endParaRPr>
                    </a:p>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9.1</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9.1 Pattern Stamp Tool Screen Print"/>
                        </a:rPr>
                        <a:t>Pattern Stamp Tool</a:t>
                      </a:r>
                      <a:endParaRPr kumimoji="0" lang="en-GB" sz="6000" b="1" i="0" u="sng" strike="noStrike" kern="1200" cap="none" spc="0" normalizeH="0" baseline="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hlinkClick r:id="rId7" tooltip="9.1 Pattern Stam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2">
                  <a:txBody>
                    <a:bodyPr/>
                    <a:lstStyle/>
                    <a:p>
                      <a:r>
                        <a:rPr lang="en-GB" sz="6000" b="1" kern="1200" dirty="0">
                          <a:solidFill>
                            <a:schemeClr val="lt1"/>
                          </a:solidFill>
                          <a:effectLst/>
                          <a:latin typeface="Monotype Corsiva" panose="03010101010201010101" pitchFamily="66" charset="0"/>
                          <a:ea typeface="+mn-ea"/>
                          <a:cs typeface="Times New Roman" panose="02020603050405020304" pitchFamily="18" charset="0"/>
                        </a:rPr>
                        <a:t>Paints Using A Chosen Patten(s), Which Can Be Used For Repairing &amp; Also For Enhancements &amp; Design Background Layouts, Using The Pattern Presets Selections, By Selecting The Brush Size Pixel Selection From The Brush </a:t>
                      </a:r>
                      <a:r>
                        <a:rPr lang="en-GB" sz="6000" b="1" kern="1200" dirty="0" err="1">
                          <a:solidFill>
                            <a:schemeClr val="lt1"/>
                          </a:solidFill>
                          <a:effectLst/>
                          <a:latin typeface="Monotype Corsiva" panose="03010101010201010101" pitchFamily="66" charset="0"/>
                          <a:ea typeface="+mn-ea"/>
                          <a:cs typeface="Times New Roman" panose="02020603050405020304" pitchFamily="18" charset="0"/>
                        </a:rPr>
                        <a:t>Preset</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 Picker Dialog Box.</a:t>
                      </a: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gridSpan="2">
                  <a:txBody>
                    <a:bodyPr/>
                    <a:lstStyle/>
                    <a:p>
                      <a:endParaRPr lang="en-GB"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316705519"/>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8"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9" name="Picture 8">
            <a:extLst>
              <a:ext uri="{FF2B5EF4-FFF2-40B4-BE49-F238E27FC236}">
                <a16:creationId xmlns:a16="http://schemas.microsoft.com/office/drawing/2014/main" id="{92B7C08C-A656-4640-A41B-52891E466BD2}"/>
              </a:ext>
            </a:extLst>
          </p:cNvPr>
          <p:cNvPicPr preferRelativeResize="0">
            <a:picLocks/>
          </p:cNvPicPr>
          <p:nvPr/>
        </p:nvPicPr>
        <p:blipFill rotWithShape="1">
          <a:blip r:embed="rId9"/>
          <a:srcRect l="393" t="3037" r="-1" b="93569"/>
          <a:stretch/>
        </p:blipFill>
        <p:spPr>
          <a:xfrm>
            <a:off x="3497900" y="7711949"/>
            <a:ext cx="31562566" cy="1044000"/>
          </a:xfrm>
          <a:prstGeom prst="rect">
            <a:avLst/>
          </a:prstGeom>
        </p:spPr>
      </p:pic>
      <p:pic>
        <p:nvPicPr>
          <p:cNvPr id="3" name="Picture 2">
            <a:extLst>
              <a:ext uri="{FF2B5EF4-FFF2-40B4-BE49-F238E27FC236}">
                <a16:creationId xmlns:a16="http://schemas.microsoft.com/office/drawing/2014/main" id="{6824FF4E-66FE-4112-A734-396D747FF372}"/>
              </a:ext>
            </a:extLst>
          </p:cNvPr>
          <p:cNvPicPr>
            <a:picLocks noChangeAspect="1"/>
          </p:cNvPicPr>
          <p:nvPr/>
        </p:nvPicPr>
        <p:blipFill rotWithShape="1">
          <a:blip r:embed="rId10"/>
          <a:srcRect l="365" t="2873" b="93598"/>
          <a:stretch/>
        </p:blipFill>
        <p:spPr>
          <a:xfrm>
            <a:off x="4504263" y="11576105"/>
            <a:ext cx="30529635" cy="1048568"/>
          </a:xfrm>
          <a:prstGeom prst="rect">
            <a:avLst/>
          </a:prstGeom>
        </p:spPr>
      </p:pic>
      <p:grpSp>
        <p:nvGrpSpPr>
          <p:cNvPr id="38" name="Group 37">
            <a:extLst>
              <a:ext uri="{FF2B5EF4-FFF2-40B4-BE49-F238E27FC236}">
                <a16:creationId xmlns:a16="http://schemas.microsoft.com/office/drawing/2014/main" id="{997B170F-2E86-4BD8-AE8C-051A6EFDB412}"/>
              </a:ext>
            </a:extLst>
          </p:cNvPr>
          <p:cNvGrpSpPr/>
          <p:nvPr/>
        </p:nvGrpSpPr>
        <p:grpSpPr>
          <a:xfrm>
            <a:off x="-25877" y="19905811"/>
            <a:ext cx="1527408" cy="1963405"/>
            <a:chOff x="37004392" y="19860709"/>
            <a:chExt cx="1527408" cy="1963405"/>
          </a:xfrm>
        </p:grpSpPr>
        <p:sp>
          <p:nvSpPr>
            <p:cNvPr id="39" name="Rectangle 38">
              <a:extLst>
                <a:ext uri="{FF2B5EF4-FFF2-40B4-BE49-F238E27FC236}">
                  <a16:creationId xmlns:a16="http://schemas.microsoft.com/office/drawing/2014/main" id="{32E53973-827B-4E42-8C24-95B466553127}"/>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0" name="TextBox 39">
              <a:extLst>
                <a:ext uri="{FF2B5EF4-FFF2-40B4-BE49-F238E27FC236}">
                  <a16:creationId xmlns:a16="http://schemas.microsoft.com/office/drawing/2014/main" id="{4161E6CF-D380-49FA-BC50-E785338397D7}"/>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1" name="TextBox 40">
              <a:hlinkClick r:id="rId11" action="ppaction://hlinksldjump" tooltip="Contents Page One"/>
              <a:extLst>
                <a:ext uri="{FF2B5EF4-FFF2-40B4-BE49-F238E27FC236}">
                  <a16:creationId xmlns:a16="http://schemas.microsoft.com/office/drawing/2014/main" id="{08500133-C139-41FF-83D1-061B9AEEED9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2" name="TextBox 41">
              <a:extLst>
                <a:ext uri="{FF2B5EF4-FFF2-40B4-BE49-F238E27FC236}">
                  <a16:creationId xmlns:a16="http://schemas.microsoft.com/office/drawing/2014/main" id="{0F787AA2-E546-4BDE-953A-D7C4712625A9}"/>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3" name="TextBox 42">
              <a:hlinkClick r:id="rId11" action="ppaction://hlinksldjump" tooltip="Contents Page One"/>
              <a:extLst>
                <a:ext uri="{FF2B5EF4-FFF2-40B4-BE49-F238E27FC236}">
                  <a16:creationId xmlns:a16="http://schemas.microsoft.com/office/drawing/2014/main" id="{F36FE458-9CF9-49CB-8810-06087E9D558A}"/>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5" name="TextBox 44">
              <a:hlinkClick r:id="rId11" action="ppaction://hlinksldjump" tooltip="Contents Page"/>
              <a:extLst>
                <a:ext uri="{FF2B5EF4-FFF2-40B4-BE49-F238E27FC236}">
                  <a16:creationId xmlns:a16="http://schemas.microsoft.com/office/drawing/2014/main" id="{474137B4-4687-42E2-A85F-72360C88F717}"/>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232999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ferris dir="l"/>
        <p:sndAc>
          <p:stSnd>
            <p:snd r:embed="rId3" name="drumroll.wav"/>
          </p:stSnd>
        </p:sndAc>
      </p:transition>
    </mc:Choice>
    <mc:Fallback xmlns="">
      <p:transition spd="slow" advClick="0">
        <p:fade/>
        <p:sndAc>
          <p:stSnd>
            <p:snd r:embed="rId12" name="drumroll.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868087757"/>
              </p:ext>
            </p:extLst>
          </p:nvPr>
        </p:nvGraphicFramePr>
        <p:xfrm>
          <a:off x="3497900" y="3838732"/>
          <a:ext cx="31536000" cy="12603480"/>
        </p:xfrm>
        <a:graphic>
          <a:graphicData uri="http://schemas.openxmlformats.org/drawingml/2006/table">
            <a:tbl>
              <a:tblPr firstRow="1" bandRow="1">
                <a:tableStyleId>{125E5076-3810-47DD-B79F-674D7AD40C01}</a:tableStyleId>
              </a:tblPr>
              <a:tblGrid>
                <a:gridCol w="1210999">
                  <a:extLst>
                    <a:ext uri="{9D8B030D-6E8A-4147-A177-3AD203B41FA5}">
                      <a16:colId xmlns:a16="http://schemas.microsoft.com/office/drawing/2014/main" val="1337973527"/>
                    </a:ext>
                  </a:extLst>
                </a:gridCol>
                <a:gridCol w="1758624">
                  <a:extLst>
                    <a:ext uri="{9D8B030D-6E8A-4147-A177-3AD203B41FA5}">
                      <a16:colId xmlns:a16="http://schemas.microsoft.com/office/drawing/2014/main" val="369979544"/>
                    </a:ext>
                  </a:extLst>
                </a:gridCol>
                <a:gridCol w="915410">
                  <a:extLst>
                    <a:ext uri="{9D8B030D-6E8A-4147-A177-3AD203B41FA5}">
                      <a16:colId xmlns:a16="http://schemas.microsoft.com/office/drawing/2014/main" val="2431649458"/>
                    </a:ext>
                  </a:extLst>
                </a:gridCol>
                <a:gridCol w="812800">
                  <a:extLst>
                    <a:ext uri="{9D8B030D-6E8A-4147-A177-3AD203B41FA5}">
                      <a16:colId xmlns:a16="http://schemas.microsoft.com/office/drawing/2014/main" val="1039989462"/>
                    </a:ext>
                  </a:extLst>
                </a:gridCol>
                <a:gridCol w="3657600">
                  <a:extLst>
                    <a:ext uri="{9D8B030D-6E8A-4147-A177-3AD203B41FA5}">
                      <a16:colId xmlns:a16="http://schemas.microsoft.com/office/drawing/2014/main" val="3162374972"/>
                    </a:ext>
                  </a:extLst>
                </a:gridCol>
                <a:gridCol w="1456267">
                  <a:extLst>
                    <a:ext uri="{9D8B030D-6E8A-4147-A177-3AD203B41FA5}">
                      <a16:colId xmlns:a16="http://schemas.microsoft.com/office/drawing/2014/main" val="2779968017"/>
                    </a:ext>
                  </a:extLst>
                </a:gridCol>
                <a:gridCol w="3149600">
                  <a:extLst>
                    <a:ext uri="{9D8B030D-6E8A-4147-A177-3AD203B41FA5}">
                      <a16:colId xmlns:a16="http://schemas.microsoft.com/office/drawing/2014/main" val="265439940"/>
                    </a:ext>
                  </a:extLst>
                </a:gridCol>
                <a:gridCol w="18574700">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10)</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(4. RE-TOUCHING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47468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0. Eraser Tool Screen Print"/>
                        </a:rPr>
                        <a:t>Eraser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4">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Erases Brush &amp; Pencil Tool Strokes, Color Fills &amp; Gradient Fills From The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fx</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Function From Either The Rectangular &amp; Marquee Tools &amp; Sub-Tools To The Background Color &amp; Can Also Adjust The Density By Using The Opacity Tool.  </a:t>
                      </a:r>
                    </a:p>
                    <a:p>
                      <a:r>
                        <a:rPr kumimoji="0" lang="en-GB" sz="60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The Block Eraser From The Mode Selections Is The Favourable Tool.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70C0"/>
                    </a:solidFill>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36760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4">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6000" dirty="0">
                        <a:latin typeface="Monotype Corsiva" panose="03010101010201010101" pitchFamily="66" charset="0"/>
                      </a:endParaRPr>
                    </a:p>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10.1</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0.1 Background Eraser Tool Screen Print"/>
                        </a:rPr>
                        <a:t>Background Eraser Tool</a:t>
                      </a:r>
                      <a:endParaRPr kumimoji="0" lang="en-GB" sz="6000" b="1" i="0" u="sng" strike="noStrike" kern="1200" cap="none" spc="0" normalizeH="0" baseline="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hlinkClick r:id="rId6" tooltip="10.1 Background Eraser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2">
                  <a:txBody>
                    <a:bodyPr/>
                    <a:lstStyle/>
                    <a:p>
                      <a:r>
                        <a:rPr lang="en-GB" sz="6000" b="1" kern="1200" dirty="0">
                          <a:solidFill>
                            <a:schemeClr val="lt1"/>
                          </a:solidFill>
                          <a:effectLst/>
                          <a:latin typeface="Monotype Corsiva" panose="03010101010201010101" pitchFamily="66" charset="0"/>
                          <a:ea typeface="+mn-ea"/>
                          <a:cs typeface="Times New Roman" panose="02020603050405020304" pitchFamily="18" charset="0"/>
                        </a:rPr>
                        <a:t>Erases The Above Back To Background Color &amp; Can Also Work </a:t>
                      </a:r>
                      <a:r>
                        <a:rPr lang="en-GB" sz="6000" b="1" kern="1200" dirty="0" err="1">
                          <a:solidFill>
                            <a:schemeClr val="lt1"/>
                          </a:solidFill>
                          <a:effectLst/>
                          <a:latin typeface="Monotype Corsiva" panose="03010101010201010101" pitchFamily="66" charset="0"/>
                          <a:ea typeface="+mn-ea"/>
                          <a:cs typeface="Times New Roman" panose="02020603050405020304" pitchFamily="18" charset="0"/>
                        </a:rPr>
                        <a:t>Vise</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 Versa By Selecting The Protect Foreground Check-Box &amp; Selecting The Find Edges Within The Limits Selections.</a:t>
                      </a: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2">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10.2</a:t>
                      </a:r>
                    </a:p>
                  </a:txBody>
                  <a:tcPr>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0.2 Magic Eraser Tool Screen Print"/>
                        </a:rPr>
                        <a:t>Magic Eraser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r>
                        <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 </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gridSpan="3">
                  <a:txBody>
                    <a:bodyPr/>
                    <a:lstStyle/>
                    <a:p>
                      <a:r>
                        <a:rPr lang="en-GB" sz="6000" b="1" kern="1200" dirty="0">
                          <a:solidFill>
                            <a:schemeClr val="lt1"/>
                          </a:solidFill>
                          <a:effectLst/>
                          <a:latin typeface="Monotype Corsiva" panose="03010101010201010101" pitchFamily="66" charset="0"/>
                          <a:ea typeface="+mn-ea"/>
                          <a:cs typeface="Times New Roman" panose="02020603050405020304" pitchFamily="18" charset="0"/>
                        </a:rPr>
                        <a:t>Erases The Above In Levels, I.E. By Selecting The Tolerance Level, Then The Contiguous Check-Box, Then The Opacity Tool.</a:t>
                      </a:r>
                      <a:endParaRPr lang="en-GB" sz="6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dirty="0"/>
                    </a:p>
                  </a:txBody>
                  <a:tcPr>
                    <a:solidFill>
                      <a:srgbClr val="00B0F0"/>
                    </a:solidFill>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dirty="0"/>
                    </a:p>
                  </a:txBody>
                  <a:tcPr/>
                </a:tc>
                <a:tc hMerge="1">
                  <a:txBody>
                    <a:bodyPr/>
                    <a:lstStyle/>
                    <a:p>
                      <a:endParaRPr lang="en-GB"/>
                    </a:p>
                  </a:txBody>
                  <a:tcPr/>
                </a:tc>
                <a:tc gridSpan="3">
                  <a:txBody>
                    <a:bodyPr/>
                    <a:lstStyle/>
                    <a:p>
                      <a:endParaRPr lang="en-GB" dirty="0"/>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37585177"/>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8"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2" name="Picture 1">
            <a:extLst>
              <a:ext uri="{FF2B5EF4-FFF2-40B4-BE49-F238E27FC236}">
                <a16:creationId xmlns:a16="http://schemas.microsoft.com/office/drawing/2014/main" id="{BC8A6F35-79AF-4DC2-806B-FA22CCF2EA65}"/>
              </a:ext>
            </a:extLst>
          </p:cNvPr>
          <p:cNvPicPr preferRelativeResize="0">
            <a:picLocks/>
          </p:cNvPicPr>
          <p:nvPr/>
        </p:nvPicPr>
        <p:blipFill rotWithShape="1">
          <a:blip r:embed="rId9"/>
          <a:srcRect t="2745" b="93583"/>
          <a:stretch/>
        </p:blipFill>
        <p:spPr>
          <a:xfrm>
            <a:off x="3497901" y="8633740"/>
            <a:ext cx="31564568" cy="1044000"/>
          </a:xfrm>
          <a:prstGeom prst="rect">
            <a:avLst/>
          </a:prstGeom>
        </p:spPr>
      </p:pic>
      <p:pic>
        <p:nvPicPr>
          <p:cNvPr id="3" name="Picture 2">
            <a:extLst>
              <a:ext uri="{FF2B5EF4-FFF2-40B4-BE49-F238E27FC236}">
                <a16:creationId xmlns:a16="http://schemas.microsoft.com/office/drawing/2014/main" id="{32100864-3407-43E1-BC01-30354916AD47}"/>
              </a:ext>
            </a:extLst>
          </p:cNvPr>
          <p:cNvPicPr preferRelativeResize="0">
            <a:picLocks/>
          </p:cNvPicPr>
          <p:nvPr/>
        </p:nvPicPr>
        <p:blipFill rotWithShape="1">
          <a:blip r:embed="rId10"/>
          <a:srcRect t="2867" b="93659"/>
          <a:stretch/>
        </p:blipFill>
        <p:spPr>
          <a:xfrm>
            <a:off x="4707468" y="12488670"/>
            <a:ext cx="30326432" cy="1044000"/>
          </a:xfrm>
          <a:prstGeom prst="rect">
            <a:avLst/>
          </a:prstGeom>
        </p:spPr>
      </p:pic>
      <p:pic>
        <p:nvPicPr>
          <p:cNvPr id="4" name="Picture 3">
            <a:extLst>
              <a:ext uri="{FF2B5EF4-FFF2-40B4-BE49-F238E27FC236}">
                <a16:creationId xmlns:a16="http://schemas.microsoft.com/office/drawing/2014/main" id="{39A350AA-F26E-41FD-A57C-E6B86E907341}"/>
              </a:ext>
            </a:extLst>
          </p:cNvPr>
          <p:cNvPicPr preferRelativeResize="0">
            <a:picLocks/>
          </p:cNvPicPr>
          <p:nvPr/>
        </p:nvPicPr>
        <p:blipFill rotWithShape="1">
          <a:blip r:embed="rId11"/>
          <a:srcRect t="2993" b="93625"/>
          <a:stretch/>
        </p:blipFill>
        <p:spPr>
          <a:xfrm>
            <a:off x="4702169" y="15449014"/>
            <a:ext cx="30360300" cy="1044000"/>
          </a:xfrm>
          <a:prstGeom prst="rect">
            <a:avLst/>
          </a:prstGeom>
        </p:spPr>
      </p:pic>
      <p:grpSp>
        <p:nvGrpSpPr>
          <p:cNvPr id="38" name="Group 37">
            <a:extLst>
              <a:ext uri="{FF2B5EF4-FFF2-40B4-BE49-F238E27FC236}">
                <a16:creationId xmlns:a16="http://schemas.microsoft.com/office/drawing/2014/main" id="{915B3CE9-0A1B-4D55-8D42-FC3986A701ED}"/>
              </a:ext>
            </a:extLst>
          </p:cNvPr>
          <p:cNvGrpSpPr/>
          <p:nvPr/>
        </p:nvGrpSpPr>
        <p:grpSpPr>
          <a:xfrm>
            <a:off x="-25877" y="19905811"/>
            <a:ext cx="1527408" cy="1963405"/>
            <a:chOff x="37004392" y="19860709"/>
            <a:chExt cx="1527408" cy="1963405"/>
          </a:xfrm>
        </p:grpSpPr>
        <p:sp>
          <p:nvSpPr>
            <p:cNvPr id="39" name="Rectangle 38">
              <a:extLst>
                <a:ext uri="{FF2B5EF4-FFF2-40B4-BE49-F238E27FC236}">
                  <a16:creationId xmlns:a16="http://schemas.microsoft.com/office/drawing/2014/main" id="{F51172D6-8E6B-4BA7-A389-BA0BCEC2DEA9}"/>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0" name="TextBox 39">
              <a:extLst>
                <a:ext uri="{FF2B5EF4-FFF2-40B4-BE49-F238E27FC236}">
                  <a16:creationId xmlns:a16="http://schemas.microsoft.com/office/drawing/2014/main" id="{FCE16B90-9006-48C8-83D5-DB9C1B05537B}"/>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1" name="TextBox 40">
              <a:hlinkClick r:id="rId12" action="ppaction://hlinksldjump" tooltip="Contents Page One"/>
              <a:extLst>
                <a:ext uri="{FF2B5EF4-FFF2-40B4-BE49-F238E27FC236}">
                  <a16:creationId xmlns:a16="http://schemas.microsoft.com/office/drawing/2014/main" id="{DD196F7C-C1CF-463E-BF1E-EEAA3D575DE7}"/>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2" name="TextBox 41">
              <a:extLst>
                <a:ext uri="{FF2B5EF4-FFF2-40B4-BE49-F238E27FC236}">
                  <a16:creationId xmlns:a16="http://schemas.microsoft.com/office/drawing/2014/main" id="{B20AACE8-40E7-48DD-AD47-B585C137CC6C}"/>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3" name="TextBox 42">
              <a:hlinkClick r:id="rId12" action="ppaction://hlinksldjump" tooltip="Contents Page One"/>
              <a:extLst>
                <a:ext uri="{FF2B5EF4-FFF2-40B4-BE49-F238E27FC236}">
                  <a16:creationId xmlns:a16="http://schemas.microsoft.com/office/drawing/2014/main" id="{D8DCB210-E1B0-4E45-B713-F0681E28E511}"/>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5" name="TextBox 44">
              <a:hlinkClick r:id="rId12" action="ppaction://hlinksldjump" tooltip="Contents Page"/>
              <a:extLst>
                <a:ext uri="{FF2B5EF4-FFF2-40B4-BE49-F238E27FC236}">
                  <a16:creationId xmlns:a16="http://schemas.microsoft.com/office/drawing/2014/main" id="{F64C2E43-12D9-44BC-BB02-850ECEE916FA}"/>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3524823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flip dir="r"/>
        <p:sndAc>
          <p:stSnd>
            <p:snd r:embed="rId3" name="drumroll.wav"/>
          </p:stSnd>
        </p:sndAc>
      </p:transition>
    </mc:Choice>
    <mc:Fallback xmlns="">
      <p:transition spd="slow" advClick="0">
        <p:fade/>
        <p:sndAc>
          <p:stSnd>
            <p:snd r:embed="rId13" name="drumroll.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813526618"/>
              </p:ext>
            </p:extLst>
          </p:nvPr>
        </p:nvGraphicFramePr>
        <p:xfrm>
          <a:off x="3461888" y="3818582"/>
          <a:ext cx="31608024" cy="9250680"/>
        </p:xfrm>
        <a:graphic>
          <a:graphicData uri="http://schemas.openxmlformats.org/drawingml/2006/table">
            <a:tbl>
              <a:tblPr firstRow="1" bandRow="1">
                <a:tableStyleId>{125E5076-3810-47DD-B79F-674D7AD40C01}</a:tableStyleId>
              </a:tblPr>
              <a:tblGrid>
                <a:gridCol w="1177845">
                  <a:extLst>
                    <a:ext uri="{9D8B030D-6E8A-4147-A177-3AD203B41FA5}">
                      <a16:colId xmlns:a16="http://schemas.microsoft.com/office/drawing/2014/main" val="1337973527"/>
                    </a:ext>
                  </a:extLst>
                </a:gridCol>
                <a:gridCol w="1787787">
                  <a:extLst>
                    <a:ext uri="{9D8B030D-6E8A-4147-A177-3AD203B41FA5}">
                      <a16:colId xmlns:a16="http://schemas.microsoft.com/office/drawing/2014/main" val="369979544"/>
                    </a:ext>
                  </a:extLst>
                </a:gridCol>
                <a:gridCol w="921547">
                  <a:extLst>
                    <a:ext uri="{9D8B030D-6E8A-4147-A177-3AD203B41FA5}">
                      <a16:colId xmlns:a16="http://schemas.microsoft.com/office/drawing/2014/main" val="2431649458"/>
                    </a:ext>
                  </a:extLst>
                </a:gridCol>
                <a:gridCol w="1257005">
                  <a:extLst>
                    <a:ext uri="{9D8B030D-6E8A-4147-A177-3AD203B41FA5}">
                      <a16:colId xmlns:a16="http://schemas.microsoft.com/office/drawing/2014/main" val="1039989462"/>
                    </a:ext>
                  </a:extLst>
                </a:gridCol>
                <a:gridCol w="1237653">
                  <a:extLst>
                    <a:ext uri="{9D8B030D-6E8A-4147-A177-3AD203B41FA5}">
                      <a16:colId xmlns:a16="http://schemas.microsoft.com/office/drawing/2014/main" val="3162374972"/>
                    </a:ext>
                  </a:extLst>
                </a:gridCol>
                <a:gridCol w="421498">
                  <a:extLst>
                    <a:ext uri="{9D8B030D-6E8A-4147-A177-3AD203B41FA5}">
                      <a16:colId xmlns:a16="http://schemas.microsoft.com/office/drawing/2014/main" val="906117174"/>
                    </a:ext>
                  </a:extLst>
                </a:gridCol>
                <a:gridCol w="210749">
                  <a:extLst>
                    <a:ext uri="{9D8B030D-6E8A-4147-A177-3AD203B41FA5}">
                      <a16:colId xmlns:a16="http://schemas.microsoft.com/office/drawing/2014/main" val="2340249436"/>
                    </a:ext>
                  </a:extLst>
                </a:gridCol>
                <a:gridCol w="5915495">
                  <a:extLst>
                    <a:ext uri="{9D8B030D-6E8A-4147-A177-3AD203B41FA5}">
                      <a16:colId xmlns:a16="http://schemas.microsoft.com/office/drawing/2014/main" val="3049605845"/>
                    </a:ext>
                  </a:extLst>
                </a:gridCol>
                <a:gridCol w="18678445">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11)</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(4. RE-TOUCHING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1. Smudge Tool With Healing Brush Tool Screen Print"/>
                        </a:rPr>
                        <a:t>Smudge Tool</a:t>
                      </a: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5">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Adds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&amp; Shades To Existing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a:t>
                      </a:r>
                      <a:r>
                        <a:rPr kumimoji="0" lang="en-GB" sz="54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dirty="0"/>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5">
                  <a:txBody>
                    <a:bodyPr/>
                    <a:lstStyle/>
                    <a:p>
                      <a:endParaRPr lang="en-GB"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11.1</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1.1 Dodge Tool With Healing Brush Tool Screen Print"/>
                        </a:rPr>
                        <a:t>Dodge Tool</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Adds Lighter Shades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To Existing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sz="6000" dirty="0"/>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Adds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Enhanced </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Lighter Shades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Making Pictures &amp; Photographs Fuller. </a:t>
                      </a:r>
                      <a:endParaRPr lang="en-GB" sz="6000" dirty="0"/>
                    </a:p>
                    <a:p>
                      <a:endParaRPr lang="en-GB" dirty="0"/>
                    </a:p>
                  </a:txBody>
                  <a:tcP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solidFill>
                      <a:schemeClr val="tx1"/>
                    </a:solidFill>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11.2</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1.2 Burn Tool Screen Print"/>
                        </a:rPr>
                        <a:t>Burn Tool</a:t>
                      </a:r>
                      <a:r>
                        <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 </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Adds Darker Shades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To Existing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dirty="0"/>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extLst>
                  <a:ext uri="{0D108BD9-81ED-4DB2-BD59-A6C34878D82A}">
                    <a16:rowId xmlns:a16="http://schemas.microsoft.com/office/drawing/2014/main" val="2537585177"/>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11.3</a:t>
                      </a:r>
                    </a:p>
                  </a:txBody>
                  <a:tcPr>
                    <a:lnB w="12700" cap="flat" cmpd="sng" algn="ctr">
                      <a:solidFill>
                        <a:schemeClr val="tx1"/>
                      </a:solidFill>
                      <a:prstDash val="solid"/>
                      <a:round/>
                      <a:headEnd type="none" w="med" len="med"/>
                      <a:tailEnd type="none" w="med" len="med"/>
                    </a:lnB>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1.3 Sponge Tool Screen Print"/>
                        </a:rPr>
                        <a:t>Sponge Tool</a:t>
                      </a:r>
                      <a:r>
                        <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1.3 Sponge Tool Screen Print"/>
                        </a:rPr>
                        <a:t> </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Changes The Color Saturation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To Existing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endParaRPr lang="en-GB" sz="6000" dirty="0"/>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737160418"/>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extLst>
                  <a:ext uri="{0D108BD9-81ED-4DB2-BD59-A6C34878D82A}">
                    <a16:rowId xmlns:a16="http://schemas.microsoft.com/office/drawing/2014/main" val="2097407928"/>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8"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3" name="Picture 2">
            <a:extLst>
              <a:ext uri="{FF2B5EF4-FFF2-40B4-BE49-F238E27FC236}">
                <a16:creationId xmlns:a16="http://schemas.microsoft.com/office/drawing/2014/main" id="{D598F3C5-4E2F-454A-BFA7-CC4647EEBE11}"/>
              </a:ext>
            </a:extLst>
          </p:cNvPr>
          <p:cNvPicPr>
            <a:picLocks/>
          </p:cNvPicPr>
          <p:nvPr/>
        </p:nvPicPr>
        <p:blipFill rotWithShape="1">
          <a:blip r:embed="rId9"/>
          <a:srcRect t="2825" b="93739"/>
          <a:stretch/>
        </p:blipFill>
        <p:spPr>
          <a:xfrm>
            <a:off x="3438828" y="6017068"/>
            <a:ext cx="31664952" cy="1044000"/>
          </a:xfrm>
          <a:prstGeom prst="rect">
            <a:avLst/>
          </a:prstGeom>
        </p:spPr>
      </p:pic>
      <p:pic>
        <p:nvPicPr>
          <p:cNvPr id="4" name="Picture 3">
            <a:extLst>
              <a:ext uri="{FF2B5EF4-FFF2-40B4-BE49-F238E27FC236}">
                <a16:creationId xmlns:a16="http://schemas.microsoft.com/office/drawing/2014/main" id="{D113B260-8108-4244-A841-DBC3688E0288}"/>
              </a:ext>
            </a:extLst>
          </p:cNvPr>
          <p:cNvPicPr>
            <a:picLocks/>
          </p:cNvPicPr>
          <p:nvPr/>
        </p:nvPicPr>
        <p:blipFill rotWithShape="1">
          <a:blip r:embed="rId10"/>
          <a:srcRect l="357" t="3041" r="16" b="93537"/>
          <a:stretch/>
        </p:blipFill>
        <p:spPr>
          <a:xfrm>
            <a:off x="4657179" y="8025176"/>
            <a:ext cx="30446602" cy="1044000"/>
          </a:xfrm>
          <a:prstGeom prst="rect">
            <a:avLst/>
          </a:prstGeom>
        </p:spPr>
      </p:pic>
      <p:pic>
        <p:nvPicPr>
          <p:cNvPr id="6" name="Picture 5">
            <a:extLst>
              <a:ext uri="{FF2B5EF4-FFF2-40B4-BE49-F238E27FC236}">
                <a16:creationId xmlns:a16="http://schemas.microsoft.com/office/drawing/2014/main" id="{C1B9CCB9-A9FE-4B95-A3F5-764F326B2EAA}"/>
              </a:ext>
            </a:extLst>
          </p:cNvPr>
          <p:cNvPicPr>
            <a:picLocks/>
          </p:cNvPicPr>
          <p:nvPr/>
        </p:nvPicPr>
        <p:blipFill rotWithShape="1">
          <a:blip r:embed="rId11"/>
          <a:srcRect l="774" t="2951" b="93555"/>
          <a:stretch/>
        </p:blipFill>
        <p:spPr>
          <a:xfrm>
            <a:off x="4657180" y="12057621"/>
            <a:ext cx="30446599" cy="1055124"/>
          </a:xfrm>
          <a:prstGeom prst="rect">
            <a:avLst/>
          </a:prstGeom>
        </p:spPr>
      </p:pic>
      <p:pic>
        <p:nvPicPr>
          <p:cNvPr id="8" name="Picture 7">
            <a:extLst>
              <a:ext uri="{FF2B5EF4-FFF2-40B4-BE49-F238E27FC236}">
                <a16:creationId xmlns:a16="http://schemas.microsoft.com/office/drawing/2014/main" id="{3DBC0B34-EB28-42FC-949A-FD511DBD8C5F}"/>
              </a:ext>
            </a:extLst>
          </p:cNvPr>
          <p:cNvPicPr>
            <a:picLocks/>
          </p:cNvPicPr>
          <p:nvPr/>
        </p:nvPicPr>
        <p:blipFill rotWithShape="1">
          <a:blip r:embed="rId12"/>
          <a:srcRect l="373" t="3049" r="164" b="93665"/>
          <a:stretch/>
        </p:blipFill>
        <p:spPr>
          <a:xfrm>
            <a:off x="4657178" y="10028834"/>
            <a:ext cx="30446601" cy="1044000"/>
          </a:xfrm>
          <a:prstGeom prst="rect">
            <a:avLst/>
          </a:prstGeom>
        </p:spPr>
      </p:pic>
      <p:grpSp>
        <p:nvGrpSpPr>
          <p:cNvPr id="38" name="Group 37">
            <a:extLst>
              <a:ext uri="{FF2B5EF4-FFF2-40B4-BE49-F238E27FC236}">
                <a16:creationId xmlns:a16="http://schemas.microsoft.com/office/drawing/2014/main" id="{383A8EA6-59D0-46B2-9961-AE984C7AA4E6}"/>
              </a:ext>
            </a:extLst>
          </p:cNvPr>
          <p:cNvGrpSpPr/>
          <p:nvPr/>
        </p:nvGrpSpPr>
        <p:grpSpPr>
          <a:xfrm>
            <a:off x="-25877" y="19905811"/>
            <a:ext cx="1527408" cy="1963405"/>
            <a:chOff x="37004392" y="19860709"/>
            <a:chExt cx="1527408" cy="1963405"/>
          </a:xfrm>
        </p:grpSpPr>
        <p:sp>
          <p:nvSpPr>
            <p:cNvPr id="39" name="Rectangle 38">
              <a:extLst>
                <a:ext uri="{FF2B5EF4-FFF2-40B4-BE49-F238E27FC236}">
                  <a16:creationId xmlns:a16="http://schemas.microsoft.com/office/drawing/2014/main" id="{633BB28E-46A9-4864-837A-FC576AC0CC2E}"/>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0" name="TextBox 39">
              <a:extLst>
                <a:ext uri="{FF2B5EF4-FFF2-40B4-BE49-F238E27FC236}">
                  <a16:creationId xmlns:a16="http://schemas.microsoft.com/office/drawing/2014/main" id="{DE6E6FE4-AC8B-42DA-9A94-6E025F15643C}"/>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1" name="TextBox 40">
              <a:hlinkClick r:id="rId13" action="ppaction://hlinksldjump" tooltip="Contents Page One"/>
              <a:extLst>
                <a:ext uri="{FF2B5EF4-FFF2-40B4-BE49-F238E27FC236}">
                  <a16:creationId xmlns:a16="http://schemas.microsoft.com/office/drawing/2014/main" id="{95FA9140-74FB-4E01-AD72-B48D545A6105}"/>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2" name="TextBox 41">
              <a:extLst>
                <a:ext uri="{FF2B5EF4-FFF2-40B4-BE49-F238E27FC236}">
                  <a16:creationId xmlns:a16="http://schemas.microsoft.com/office/drawing/2014/main" id="{0A721BD6-0779-4992-834C-3FD3FAF37055}"/>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3" name="TextBox 42">
              <a:hlinkClick r:id="rId13" action="ppaction://hlinksldjump" tooltip="Contents Page One"/>
              <a:extLst>
                <a:ext uri="{FF2B5EF4-FFF2-40B4-BE49-F238E27FC236}">
                  <a16:creationId xmlns:a16="http://schemas.microsoft.com/office/drawing/2014/main" id="{3965F174-8155-415B-A3E7-B1E59C0E421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5" name="TextBox 44">
              <a:hlinkClick r:id="rId13" action="ppaction://hlinksldjump" tooltip="Contents Page"/>
              <a:extLst>
                <a:ext uri="{FF2B5EF4-FFF2-40B4-BE49-F238E27FC236}">
                  <a16:creationId xmlns:a16="http://schemas.microsoft.com/office/drawing/2014/main" id="{5631FB60-91FC-4031-B0EB-04A4222B7C59}"/>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3223314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wheel spokes="1"/>
        <p:sndAc>
          <p:stSnd>
            <p:snd r:embed="rId3" name="drumroll.wav"/>
          </p:stSnd>
        </p:sndAc>
      </p:transition>
    </mc:Choice>
    <mc:Fallback xmlns="">
      <p:transition spd="slow" advClick="0">
        <p:wheel spokes="1"/>
        <p:sndAc>
          <p:stSnd>
            <p:snd r:embed="rId14" name="drumroll.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644832684"/>
              </p:ext>
            </p:extLst>
          </p:nvPr>
        </p:nvGraphicFramePr>
        <p:xfrm>
          <a:off x="2724294" y="2837805"/>
          <a:ext cx="31838233" cy="17023080"/>
        </p:xfrm>
        <a:graphic>
          <a:graphicData uri="http://schemas.openxmlformats.org/drawingml/2006/table">
            <a:tbl>
              <a:tblPr firstRow="1" bandRow="1">
                <a:tableStyleId>{125E5076-3810-47DD-B79F-674D7AD40C01}</a:tableStyleId>
              </a:tblPr>
              <a:tblGrid>
                <a:gridCol w="1175241">
                  <a:extLst>
                    <a:ext uri="{9D8B030D-6E8A-4147-A177-3AD203B41FA5}">
                      <a16:colId xmlns:a16="http://schemas.microsoft.com/office/drawing/2014/main" val="1337973527"/>
                    </a:ext>
                  </a:extLst>
                </a:gridCol>
                <a:gridCol w="1620732">
                  <a:extLst>
                    <a:ext uri="{9D8B030D-6E8A-4147-A177-3AD203B41FA5}">
                      <a16:colId xmlns:a16="http://schemas.microsoft.com/office/drawing/2014/main" val="369979544"/>
                    </a:ext>
                  </a:extLst>
                </a:gridCol>
                <a:gridCol w="1083734">
                  <a:extLst>
                    <a:ext uri="{9D8B030D-6E8A-4147-A177-3AD203B41FA5}">
                      <a16:colId xmlns:a16="http://schemas.microsoft.com/office/drawing/2014/main" val="2431649458"/>
                    </a:ext>
                  </a:extLst>
                </a:gridCol>
                <a:gridCol w="787284">
                  <a:extLst>
                    <a:ext uri="{9D8B030D-6E8A-4147-A177-3AD203B41FA5}">
                      <a16:colId xmlns:a16="http://schemas.microsoft.com/office/drawing/2014/main" val="1039989462"/>
                    </a:ext>
                  </a:extLst>
                </a:gridCol>
                <a:gridCol w="1588214">
                  <a:extLst>
                    <a:ext uri="{9D8B030D-6E8A-4147-A177-3AD203B41FA5}">
                      <a16:colId xmlns:a16="http://schemas.microsoft.com/office/drawing/2014/main" val="3162374972"/>
                    </a:ext>
                  </a:extLst>
                </a:gridCol>
                <a:gridCol w="740235">
                  <a:extLst>
                    <a:ext uri="{9D8B030D-6E8A-4147-A177-3AD203B41FA5}">
                      <a16:colId xmlns:a16="http://schemas.microsoft.com/office/drawing/2014/main" val="313497434"/>
                    </a:ext>
                  </a:extLst>
                </a:gridCol>
                <a:gridCol w="1016000">
                  <a:extLst>
                    <a:ext uri="{9D8B030D-6E8A-4147-A177-3AD203B41FA5}">
                      <a16:colId xmlns:a16="http://schemas.microsoft.com/office/drawing/2014/main" val="2021439763"/>
                    </a:ext>
                  </a:extLst>
                </a:gridCol>
                <a:gridCol w="135466">
                  <a:extLst>
                    <a:ext uri="{9D8B030D-6E8A-4147-A177-3AD203B41FA5}">
                      <a16:colId xmlns:a16="http://schemas.microsoft.com/office/drawing/2014/main" val="1526796575"/>
                    </a:ext>
                  </a:extLst>
                </a:gridCol>
                <a:gridCol w="251802">
                  <a:extLst>
                    <a:ext uri="{9D8B030D-6E8A-4147-A177-3AD203B41FA5}">
                      <a16:colId xmlns:a16="http://schemas.microsoft.com/office/drawing/2014/main" val="1327959804"/>
                    </a:ext>
                  </a:extLst>
                </a:gridCol>
                <a:gridCol w="1136732">
                  <a:extLst>
                    <a:ext uri="{9D8B030D-6E8A-4147-A177-3AD203B41FA5}">
                      <a16:colId xmlns:a16="http://schemas.microsoft.com/office/drawing/2014/main" val="4128761743"/>
                    </a:ext>
                  </a:extLst>
                </a:gridCol>
                <a:gridCol w="237539">
                  <a:extLst>
                    <a:ext uri="{9D8B030D-6E8A-4147-A177-3AD203B41FA5}">
                      <a16:colId xmlns:a16="http://schemas.microsoft.com/office/drawing/2014/main" val="1369915708"/>
                    </a:ext>
                  </a:extLst>
                </a:gridCol>
                <a:gridCol w="1625128">
                  <a:extLst>
                    <a:ext uri="{9D8B030D-6E8A-4147-A177-3AD203B41FA5}">
                      <a16:colId xmlns:a16="http://schemas.microsoft.com/office/drawing/2014/main" val="1686984614"/>
                    </a:ext>
                  </a:extLst>
                </a:gridCol>
                <a:gridCol w="20440126">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12)</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9">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(5. PAINTING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2. Pencil Tool, 12.1 Mixer Brush Tool Screen Prints"/>
                        </a:rPr>
                        <a:t>Pencil Tool</a:t>
                      </a: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9">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Paints Smooth Edged Strokes.</a:t>
                      </a:r>
                      <a:endParaRPr lang="en-GB" dirty="0"/>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9">
                  <a:txBody>
                    <a:bodyPr/>
                    <a:lstStyle/>
                    <a:p>
                      <a:endParaRPr lang="en-GB"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12.1</a:t>
                      </a:r>
                    </a:p>
                  </a:txBody>
                  <a:tcPr>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Mixer Brush Tool</a:t>
                      </a: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Mixes &amp; Blends </a:t>
                      </a:r>
                      <a:r>
                        <a:rPr lang="en-GB" sz="6000" b="1" kern="1200" dirty="0" err="1">
                          <a:solidFill>
                            <a:schemeClr val="lt1"/>
                          </a:solidFill>
                          <a:effectLst/>
                          <a:latin typeface="Monotype Corsiva" panose="03010101010201010101" pitchFamily="66" charset="0"/>
                          <a:ea typeface="+mn-ea"/>
                          <a:cs typeface="Times New Roman" panose="02020603050405020304" pitchFamily="18" charset="0"/>
                        </a:rPr>
                        <a:t>Colors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 Within Other </a:t>
                      </a:r>
                      <a:r>
                        <a:rPr lang="en-GB" sz="6000" b="1" kern="1200" dirty="0" err="1">
                          <a:solidFill>
                            <a:schemeClr val="lt1"/>
                          </a:solidFill>
                          <a:effectLst/>
                          <a:latin typeface="Monotype Corsiva" panose="03010101010201010101" pitchFamily="66" charset="0"/>
                          <a:ea typeface="+mn-ea"/>
                          <a:cs typeface="Times New Roman" panose="02020603050405020304" pitchFamily="18" charset="0"/>
                        </a:rPr>
                        <a:t>Colors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 </a:t>
                      </a: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lang="en-GB" dirty="0">
                        <a:solidFill>
                          <a:srgbClr val="FF0000"/>
                        </a:solidFill>
                      </a:endParaRPr>
                    </a:p>
                  </a:txBody>
                  <a:tcP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6">
                  <a:txBody>
                    <a:bodyPr/>
                    <a:lstStyle/>
                    <a:p>
                      <a:endParaRPr lang="en-GB"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12.2</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2.2 Brush Tool, 12.3  Paint Bucket Tool Screen Prints"/>
                        </a:rPr>
                        <a:t>Brush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gridSpan="8">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Paints Brush Strokes.</a:t>
                      </a:r>
                      <a:endParaRPr lang="en-GB" sz="6000" dirty="0"/>
                    </a:p>
                  </a:txBody>
                  <a:tcP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nchor="c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37585177"/>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12.3</a:t>
                      </a:r>
                    </a:p>
                  </a:txBody>
                  <a:tcPr>
                    <a:lnB w="12700" cap="flat" cmpd="sng" algn="ctr">
                      <a:solidFill>
                        <a:schemeClr val="tx1"/>
                      </a:solidFill>
                      <a:prstDash val="solid"/>
                      <a:round/>
                      <a:headEnd type="none" w="med" len="med"/>
                      <a:tailEnd type="none" w="med" len="med"/>
                    </a:lnB>
                    <a:solidFill>
                      <a:srgbClr val="00B0F0"/>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Paint Bucket Tool </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Fills Selected Areas With Foreground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(Example Included With Above)</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Applies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Or Replaces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With Other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 </a:t>
                      </a:r>
                    </a:p>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pPr marL="0" algn="l" defTabSz="1444953" rtl="0" eaLnBrk="1" latinLnBrk="0" hangingPunct="1"/>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Fills Selected Areas With Foreground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(Example Included With Above)</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7160418"/>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7407928"/>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8">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2.4 Color Replacement Tool Screen Print"/>
                        </a:rPr>
                        <a:t>Color Replacement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Replaces A New Color Over An Existing </a:t>
                      </a:r>
                      <a:r>
                        <a:rPr kumimoji="0" lang="en-GB" sz="6000" b="1" i="0" u="none" strike="noStrike" kern="1200" cap="none" spc="0" normalizeH="0" baseline="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a:ln>
                            <a:noFill/>
                          </a:ln>
                          <a:solidFill>
                            <a:prstClr val="white"/>
                          </a:solidFill>
                          <a:effectLst/>
                          <a:uLnTx/>
                          <a:uFillTx/>
                          <a:latin typeface="Monotype Corsiva" panose="03010101010201010101" pitchFamily="66" charset="0"/>
                          <a:ea typeface="+mn-ea"/>
                          <a:cs typeface="Times New Roman" panose="02020603050405020304" pitchFamily="18" charset="0"/>
                        </a:rPr>
                        <a:t>Replaces A New Color Over An Existing Color.</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977065745"/>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8">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3424012401"/>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2.5 History Brush Tool Screen Print"/>
                        </a:rPr>
                        <a:t>History Brush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Paints A Copy Of A Color Section Into The Current 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25933924"/>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1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1745141633"/>
                  </a:ext>
                </a:extLst>
              </a:tr>
              <a:tr h="0">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8" tooltip="12.6 Gradient Tool Screen Print"/>
                        </a:rPr>
                        <a:t>Gradient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 Linear, Radial, Angle, Reflected &amp; Diamond Blends Within Shapes By Using The </a:t>
                      </a:r>
                      <a:r>
                        <a:rPr kumimoji="0" lang="en-GB" sz="6000" b="1" i="0" u="none" strike="noStrike" kern="1200" cap="none" spc="0" normalizeH="0" baseline="0" dirty="0">
                          <a:ln>
                            <a:noFill/>
                          </a:ln>
                          <a:solidFill>
                            <a:srgbClr val="FF0000"/>
                          </a:solidFill>
                          <a:effectLst/>
                          <a:uLnTx/>
                          <a:uFillTx/>
                          <a:latin typeface="Monotype Corsiva" panose="03010101010201010101" pitchFamily="66" charset="0"/>
                          <a:ea typeface="+mn-ea"/>
                          <a:cs typeface="Times New Roman" panose="02020603050405020304" pitchFamily="18" charset="0"/>
                        </a:rPr>
                        <a:t>(</a:t>
                      </a:r>
                      <a:r>
                        <a:rPr kumimoji="0" lang="en-GB" sz="6000" b="1" i="0" u="none" strike="noStrike" kern="1200" cap="none" spc="0" normalizeH="0" baseline="0" dirty="0" err="1">
                          <a:ln>
                            <a:noFill/>
                          </a:ln>
                          <a:solidFill>
                            <a:srgbClr val="FF0000"/>
                          </a:solidFill>
                          <a:effectLst/>
                          <a:uLnTx/>
                          <a:uFillTx/>
                          <a:latin typeface="Monotype Corsiva" panose="03010101010201010101" pitchFamily="66" charset="0"/>
                          <a:ea typeface="+mn-ea"/>
                          <a:cs typeface="Times New Roman" panose="02020603050405020304" pitchFamily="18" charset="0"/>
                        </a:rPr>
                        <a:t>fx</a:t>
                      </a:r>
                      <a:r>
                        <a:rPr kumimoji="0" lang="en-GB" sz="6000" b="1" i="0" u="none" strike="noStrike" kern="1200" cap="none" spc="0" normalizeH="0" baseline="0" dirty="0">
                          <a:ln>
                            <a:noFill/>
                          </a:ln>
                          <a:solidFill>
                            <a:srgbClr val="FF0000"/>
                          </a:solidFill>
                          <a:effectLst/>
                          <a:uLnTx/>
                          <a:uFillTx/>
                          <a:latin typeface="Monotype Corsiva" panose="03010101010201010101" pitchFamily="66" charset="0"/>
                          <a:ea typeface="+mn-ea"/>
                          <a:cs typeface="Times New Roman" panose="02020603050405020304" pitchFamily="18" charset="0"/>
                        </a:rPr>
                        <a:t> Function Button’s Options),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Within The Layers Panel.</a:t>
                      </a: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1504742366"/>
                  </a:ext>
                </a:extLst>
              </a:tr>
              <a:tr h="0">
                <a:tc>
                  <a:txBody>
                    <a:bodyPr/>
                    <a:lstStyle/>
                    <a:p>
                      <a:endParaRPr lang="en-GB" sz="6000" dirty="0">
                        <a:latin typeface="Monotype Corsiva" panose="03010101010201010101" pitchFamily="66"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9">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chemeClr val="tx1"/>
                    </a:solidFill>
                  </a:tcPr>
                </a:tc>
                <a:tc gridSpan="2">
                  <a:txBody>
                    <a:bodyPr/>
                    <a:lstStyle/>
                    <a:p>
                      <a:endParaRPr lang="en-GB"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2626588885"/>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9"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5" name="Picture 4">
            <a:extLst>
              <a:ext uri="{FF2B5EF4-FFF2-40B4-BE49-F238E27FC236}">
                <a16:creationId xmlns:a16="http://schemas.microsoft.com/office/drawing/2014/main" id="{1480D235-849C-46C6-B2DF-2DB385B4988E}"/>
              </a:ext>
            </a:extLst>
          </p:cNvPr>
          <p:cNvPicPr>
            <a:picLocks/>
          </p:cNvPicPr>
          <p:nvPr/>
        </p:nvPicPr>
        <p:blipFill rotWithShape="1">
          <a:blip r:embed="rId10"/>
          <a:srcRect l="506" t="3015" b="93679"/>
          <a:stretch/>
        </p:blipFill>
        <p:spPr>
          <a:xfrm>
            <a:off x="2724293" y="5027823"/>
            <a:ext cx="31838233" cy="1043996"/>
          </a:xfrm>
          <a:prstGeom prst="rect">
            <a:avLst/>
          </a:prstGeom>
        </p:spPr>
      </p:pic>
      <p:pic>
        <p:nvPicPr>
          <p:cNvPr id="3" name="Picture 2">
            <a:extLst>
              <a:ext uri="{FF2B5EF4-FFF2-40B4-BE49-F238E27FC236}">
                <a16:creationId xmlns:a16="http://schemas.microsoft.com/office/drawing/2014/main" id="{71C21A84-06C8-4BC7-AFD7-D22936A194F3}"/>
              </a:ext>
            </a:extLst>
          </p:cNvPr>
          <p:cNvPicPr>
            <a:picLocks/>
          </p:cNvPicPr>
          <p:nvPr/>
        </p:nvPicPr>
        <p:blipFill rotWithShape="1">
          <a:blip r:embed="rId11"/>
          <a:srcRect l="704" t="2870" r="119" b="94050"/>
          <a:stretch/>
        </p:blipFill>
        <p:spPr>
          <a:xfrm>
            <a:off x="3920520" y="13885915"/>
            <a:ext cx="30678582" cy="1044000"/>
          </a:xfrm>
          <a:prstGeom prst="rect">
            <a:avLst/>
          </a:prstGeom>
        </p:spPr>
      </p:pic>
      <p:pic>
        <p:nvPicPr>
          <p:cNvPr id="38" name="Picture 37">
            <a:extLst>
              <a:ext uri="{FF2B5EF4-FFF2-40B4-BE49-F238E27FC236}">
                <a16:creationId xmlns:a16="http://schemas.microsoft.com/office/drawing/2014/main" id="{7A52EACB-983D-40F9-B990-0520267F0930}"/>
              </a:ext>
            </a:extLst>
          </p:cNvPr>
          <p:cNvPicPr/>
          <p:nvPr/>
        </p:nvPicPr>
        <p:blipFill rotWithShape="1">
          <a:blip r:embed="rId12"/>
          <a:srcRect l="705" t="3238" b="93692"/>
          <a:stretch/>
        </p:blipFill>
        <p:spPr>
          <a:xfrm>
            <a:off x="3931842" y="11864946"/>
            <a:ext cx="30678582" cy="1044000"/>
          </a:xfrm>
          <a:prstGeom prst="rect">
            <a:avLst/>
          </a:prstGeom>
        </p:spPr>
      </p:pic>
      <p:pic>
        <p:nvPicPr>
          <p:cNvPr id="6" name="Picture 5">
            <a:extLst>
              <a:ext uri="{FF2B5EF4-FFF2-40B4-BE49-F238E27FC236}">
                <a16:creationId xmlns:a16="http://schemas.microsoft.com/office/drawing/2014/main" id="{94682B9E-01D4-463D-8275-1B52303724AF}"/>
              </a:ext>
            </a:extLst>
          </p:cNvPr>
          <p:cNvPicPr>
            <a:picLocks/>
          </p:cNvPicPr>
          <p:nvPr/>
        </p:nvPicPr>
        <p:blipFill rotWithShape="1">
          <a:blip r:embed="rId13"/>
          <a:srcRect l="721" t="2821" b="93650"/>
          <a:stretch/>
        </p:blipFill>
        <p:spPr>
          <a:xfrm>
            <a:off x="3886292" y="7026053"/>
            <a:ext cx="30717518" cy="1043996"/>
          </a:xfrm>
          <a:prstGeom prst="rect">
            <a:avLst/>
          </a:prstGeom>
        </p:spPr>
      </p:pic>
      <p:pic>
        <p:nvPicPr>
          <p:cNvPr id="8" name="Picture 7">
            <a:extLst>
              <a:ext uri="{FF2B5EF4-FFF2-40B4-BE49-F238E27FC236}">
                <a16:creationId xmlns:a16="http://schemas.microsoft.com/office/drawing/2014/main" id="{D71DF787-6065-4BCF-8D74-D86275BD96E8}"/>
              </a:ext>
            </a:extLst>
          </p:cNvPr>
          <p:cNvPicPr>
            <a:picLocks/>
          </p:cNvPicPr>
          <p:nvPr/>
        </p:nvPicPr>
        <p:blipFill rotWithShape="1">
          <a:blip r:embed="rId14"/>
          <a:srcRect l="705" t="2809" b="93703"/>
          <a:stretch/>
        </p:blipFill>
        <p:spPr>
          <a:xfrm>
            <a:off x="3925230" y="9036014"/>
            <a:ext cx="30678580" cy="1043996"/>
          </a:xfrm>
          <a:prstGeom prst="rect">
            <a:avLst/>
          </a:prstGeom>
        </p:spPr>
      </p:pic>
      <p:pic>
        <p:nvPicPr>
          <p:cNvPr id="4" name="Picture 3">
            <a:extLst>
              <a:ext uri="{FF2B5EF4-FFF2-40B4-BE49-F238E27FC236}">
                <a16:creationId xmlns:a16="http://schemas.microsoft.com/office/drawing/2014/main" id="{A0ECD87C-AE48-40F0-8236-706EFE965990}"/>
              </a:ext>
            </a:extLst>
          </p:cNvPr>
          <p:cNvPicPr>
            <a:picLocks/>
          </p:cNvPicPr>
          <p:nvPr/>
        </p:nvPicPr>
        <p:blipFill rotWithShape="1">
          <a:blip r:embed="rId15"/>
          <a:srcRect l="607" t="2920" b="93541"/>
          <a:stretch/>
        </p:blipFill>
        <p:spPr>
          <a:xfrm>
            <a:off x="3923114" y="18844869"/>
            <a:ext cx="30678580" cy="1044000"/>
          </a:xfrm>
          <a:prstGeom prst="rect">
            <a:avLst/>
          </a:prstGeom>
        </p:spPr>
      </p:pic>
      <p:grpSp>
        <p:nvGrpSpPr>
          <p:cNvPr id="39" name="Group 38">
            <a:extLst>
              <a:ext uri="{FF2B5EF4-FFF2-40B4-BE49-F238E27FC236}">
                <a16:creationId xmlns:a16="http://schemas.microsoft.com/office/drawing/2014/main" id="{776B34E6-B52F-47D0-8303-8D63EDB03CD6}"/>
              </a:ext>
            </a:extLst>
          </p:cNvPr>
          <p:cNvGrpSpPr/>
          <p:nvPr/>
        </p:nvGrpSpPr>
        <p:grpSpPr>
          <a:xfrm>
            <a:off x="-25877" y="19905811"/>
            <a:ext cx="1527408" cy="1963405"/>
            <a:chOff x="37004392" y="19860709"/>
            <a:chExt cx="1527408" cy="1963405"/>
          </a:xfrm>
        </p:grpSpPr>
        <p:sp>
          <p:nvSpPr>
            <p:cNvPr id="40" name="Rectangle 39">
              <a:extLst>
                <a:ext uri="{FF2B5EF4-FFF2-40B4-BE49-F238E27FC236}">
                  <a16:creationId xmlns:a16="http://schemas.microsoft.com/office/drawing/2014/main" id="{3B92353E-716D-4D44-BE59-0F89190EB28B}"/>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1" name="TextBox 40">
              <a:extLst>
                <a:ext uri="{FF2B5EF4-FFF2-40B4-BE49-F238E27FC236}">
                  <a16:creationId xmlns:a16="http://schemas.microsoft.com/office/drawing/2014/main" id="{B9082E33-4F78-451C-8472-39F6B44CE666}"/>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2" name="TextBox 41">
              <a:hlinkClick r:id="rId16" action="ppaction://hlinksldjump" tooltip="Contents Page One"/>
              <a:extLst>
                <a:ext uri="{FF2B5EF4-FFF2-40B4-BE49-F238E27FC236}">
                  <a16:creationId xmlns:a16="http://schemas.microsoft.com/office/drawing/2014/main" id="{921953B7-FD81-4D18-94F1-7505093977ED}"/>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3" name="TextBox 42">
              <a:extLst>
                <a:ext uri="{FF2B5EF4-FFF2-40B4-BE49-F238E27FC236}">
                  <a16:creationId xmlns:a16="http://schemas.microsoft.com/office/drawing/2014/main" id="{5FA58135-8278-4577-8352-4D98CA0A7AAA}"/>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5" name="TextBox 44">
              <a:hlinkClick r:id="rId16" action="ppaction://hlinksldjump" tooltip="Contents Page One"/>
              <a:extLst>
                <a:ext uri="{FF2B5EF4-FFF2-40B4-BE49-F238E27FC236}">
                  <a16:creationId xmlns:a16="http://schemas.microsoft.com/office/drawing/2014/main" id="{60A4B136-E55C-4681-97E7-BBA7D7D4D500}"/>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6" name="TextBox 45">
              <a:hlinkClick r:id="rId16" action="ppaction://hlinksldjump" tooltip="Contents Page"/>
              <a:extLst>
                <a:ext uri="{FF2B5EF4-FFF2-40B4-BE49-F238E27FC236}">
                  <a16:creationId xmlns:a16="http://schemas.microsoft.com/office/drawing/2014/main" id="{78DD4204-1817-4146-9FF5-1FEC15DEA0E9}"/>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7" name="Picture 6">
            <a:extLst>
              <a:ext uri="{FF2B5EF4-FFF2-40B4-BE49-F238E27FC236}">
                <a16:creationId xmlns:a16="http://schemas.microsoft.com/office/drawing/2014/main" id="{1F78BAB6-A118-4877-950F-5389AD97DB7A}"/>
              </a:ext>
            </a:extLst>
          </p:cNvPr>
          <p:cNvPicPr>
            <a:picLocks/>
          </p:cNvPicPr>
          <p:nvPr/>
        </p:nvPicPr>
        <p:blipFill rotWithShape="1">
          <a:blip r:embed="rId17"/>
          <a:srcRect t="2849" b="93691"/>
          <a:stretch/>
        </p:blipFill>
        <p:spPr>
          <a:xfrm>
            <a:off x="3910382" y="15903829"/>
            <a:ext cx="30688719" cy="1044000"/>
          </a:xfrm>
          <a:prstGeom prst="rect">
            <a:avLst/>
          </a:prstGeom>
        </p:spPr>
      </p:pic>
    </p:spTree>
    <p:extLst>
      <p:ext uri="{BB962C8B-B14F-4D97-AF65-F5344CB8AC3E}">
        <p14:creationId xmlns:p14="http://schemas.microsoft.com/office/powerpoint/2010/main" val="943629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blinds dir="vert"/>
        <p:sndAc>
          <p:stSnd>
            <p:snd r:embed="rId3" name="drumroll.wav"/>
          </p:stSnd>
        </p:sndAc>
      </p:transition>
    </mc:Choice>
    <mc:Fallback xmlns="">
      <p:transition spd="slow" advClick="0">
        <p:blinds dir="vert"/>
        <p:sndAc>
          <p:stSnd>
            <p:snd r:embed="rId18" name="drumroll.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323938462"/>
              </p:ext>
            </p:extLst>
          </p:nvPr>
        </p:nvGraphicFramePr>
        <p:xfrm>
          <a:off x="2771051" y="2693322"/>
          <a:ext cx="31838233" cy="17846040"/>
        </p:xfrm>
        <a:graphic>
          <a:graphicData uri="http://schemas.openxmlformats.org/drawingml/2006/table">
            <a:tbl>
              <a:tblPr firstRow="1" bandRow="1">
                <a:tableStyleId>{125E5076-3810-47DD-B79F-674D7AD40C01}</a:tableStyleId>
              </a:tblPr>
              <a:tblGrid>
                <a:gridCol w="1175241">
                  <a:extLst>
                    <a:ext uri="{9D8B030D-6E8A-4147-A177-3AD203B41FA5}">
                      <a16:colId xmlns:a16="http://schemas.microsoft.com/office/drawing/2014/main" val="1337973527"/>
                    </a:ext>
                  </a:extLst>
                </a:gridCol>
                <a:gridCol w="1620733">
                  <a:extLst>
                    <a:ext uri="{9D8B030D-6E8A-4147-A177-3AD203B41FA5}">
                      <a16:colId xmlns:a16="http://schemas.microsoft.com/office/drawing/2014/main" val="369979544"/>
                    </a:ext>
                  </a:extLst>
                </a:gridCol>
                <a:gridCol w="1151467">
                  <a:extLst>
                    <a:ext uri="{9D8B030D-6E8A-4147-A177-3AD203B41FA5}">
                      <a16:colId xmlns:a16="http://schemas.microsoft.com/office/drawing/2014/main" val="2431649458"/>
                    </a:ext>
                  </a:extLst>
                </a:gridCol>
                <a:gridCol w="4220442">
                  <a:extLst>
                    <a:ext uri="{9D8B030D-6E8A-4147-A177-3AD203B41FA5}">
                      <a16:colId xmlns:a16="http://schemas.microsoft.com/office/drawing/2014/main" val="1039989462"/>
                    </a:ext>
                  </a:extLst>
                </a:gridCol>
                <a:gridCol w="203200">
                  <a:extLst>
                    <a:ext uri="{9D8B030D-6E8A-4147-A177-3AD203B41FA5}">
                      <a16:colId xmlns:a16="http://schemas.microsoft.com/office/drawing/2014/main" val="593985303"/>
                    </a:ext>
                  </a:extLst>
                </a:gridCol>
                <a:gridCol w="1083733">
                  <a:extLst>
                    <a:ext uri="{9D8B030D-6E8A-4147-A177-3AD203B41FA5}">
                      <a16:colId xmlns:a16="http://schemas.microsoft.com/office/drawing/2014/main" val="1170088563"/>
                    </a:ext>
                  </a:extLst>
                </a:gridCol>
                <a:gridCol w="643467">
                  <a:extLst>
                    <a:ext uri="{9D8B030D-6E8A-4147-A177-3AD203B41FA5}">
                      <a16:colId xmlns:a16="http://schemas.microsoft.com/office/drawing/2014/main" val="4128761743"/>
                    </a:ext>
                  </a:extLst>
                </a:gridCol>
                <a:gridCol w="1591734">
                  <a:extLst>
                    <a:ext uri="{9D8B030D-6E8A-4147-A177-3AD203B41FA5}">
                      <a16:colId xmlns:a16="http://schemas.microsoft.com/office/drawing/2014/main" val="1369915708"/>
                    </a:ext>
                  </a:extLst>
                </a:gridCol>
                <a:gridCol w="20148216">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13)</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(6. DRAWING TOOLS)</a:t>
                      </a:r>
                    </a:p>
                  </a:txBody>
                  <a:tcP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5600" b="1" u="sng" dirty="0">
                          <a:solidFill>
                            <a:srgbClr val="FF0000"/>
                          </a:solidFill>
                          <a:effectLst>
                            <a:outerShdw blurRad="38100" dist="38100" dir="2700000" algn="tl">
                              <a:srgbClr val="000000">
                                <a:alpha val="43137"/>
                              </a:srgbClr>
                            </a:outerShdw>
                          </a:effectLst>
                          <a:latin typeface="Monotype Corsiva" panose="03010101010201010101" pitchFamily="66" charset="0"/>
                        </a:rPr>
                        <a:t>13.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3. Pen Tool Screen Print"/>
                        </a:rPr>
                        <a:t>Pen Tool</a:t>
                      </a: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gridSpan="6">
                  <a:txBody>
                    <a:bodyPr/>
                    <a:lstStyle/>
                    <a:p>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Straight &amp; Curved Connected Strokes. </a:t>
                      </a:r>
                      <a:r>
                        <a:rPr kumimoji="0" lang="en-GB" sz="56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(AFTER SHAPE COMPLETE)</a:t>
                      </a:r>
                      <a:r>
                        <a:rPr kumimoji="0" lang="en-GB" sz="5600" b="1" i="0" u="none" strike="noStrike" kern="1200" cap="none" spc="0" normalizeH="0" baseline="0" dirty="0">
                          <a:ln>
                            <a:noFill/>
                          </a:ln>
                          <a:solidFill>
                            <a:schemeClr val="accent6"/>
                          </a:solidFill>
                          <a:effectLst/>
                          <a:uLnTx/>
                          <a:uFillTx/>
                          <a:latin typeface="Monotype Corsiva" panose="03010101010201010101" pitchFamily="66" charset="0"/>
                          <a:ea typeface="+mn-ea"/>
                          <a:cs typeface="Times New Roman" panose="02020603050405020304" pitchFamily="18" charset="0"/>
                        </a:rPr>
                        <a:t> </a:t>
                      </a: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Select The Right Handle Of The Mouse, Then Select Fill Path Or Stroke Path To Add Color, Then Select The Create New Fill Or Adjustment Layer Button From The Layers Panel.</a:t>
                      </a:r>
                      <a:endParaRPr lang="en-GB" sz="5600" dirty="0"/>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56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gridSpan="6">
                  <a:txBody>
                    <a:bodyPr/>
                    <a:lstStyle/>
                    <a:p>
                      <a:endParaRPr lang="en-GB" sz="5600"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13.1</a:t>
                      </a: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3.1 Freeform Pen Tool, 13.2 Curvature Pen Tool Screen Prints"/>
                        </a:rPr>
                        <a:t>Freeform Pen Tool</a:t>
                      </a: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Freeform Strokes &amp;  Curves. Can Also Be Used Like The Pen Tool By Using The Magnetized Check-Box Option. </a:t>
                      </a:r>
                    </a:p>
                  </a:txBody>
                  <a:tcPr>
                    <a:solidFill>
                      <a:srgbClr val="00B0F0"/>
                    </a:solidFill>
                  </a:tcPr>
                </a:tc>
                <a:tc hMerge="1">
                  <a:txBody>
                    <a:bodyPr/>
                    <a:lstStyle/>
                    <a:p>
                      <a:endParaRPr lang="en-GB"/>
                    </a:p>
                  </a:txBody>
                  <a:tcPr/>
                </a:tc>
                <a:tc hMerge="1">
                  <a:txBody>
                    <a:bodyPr/>
                    <a:lstStyle/>
                    <a:p>
                      <a:endParaRPr lang="en-GB"/>
                    </a:p>
                  </a:txBody>
                  <a:tcPr anchor="ct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endParaRPr lang="en-GB" dirty="0"/>
                    </a:p>
                  </a:txBody>
                  <a:tcPr anchor="ct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13.2</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Curvature Pen Tool</a:t>
                      </a:r>
                    </a:p>
                  </a:txBody>
                  <a:tcPr>
                    <a:solidFill>
                      <a:srgbClr val="00B0F0"/>
                    </a:solidFill>
                  </a:tcPr>
                </a:tc>
                <a:tc hMerge="1">
                  <a:txBody>
                    <a:bodyPr/>
                    <a:lstStyle/>
                    <a:p>
                      <a:endParaRPr lang="en-GB"/>
                    </a:p>
                  </a:txBody>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Straight &amp; Curved Connected Strokes, Which Are Useful For Sketching &amp; Highlighting Art Work, Then By Using The Path Selection Tool To Move Strokes &amp; The Direct Selection Tool To Re-Shape Strokes. </a:t>
                      </a: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dirty="0"/>
                    </a:p>
                  </a:txBody>
                  <a:tcPr anchor="ct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solidFill>
                      <a:schemeClr val="tx1"/>
                    </a:solidFill>
                  </a:tcPr>
                </a:tc>
                <a:tc gridSpan="3">
                  <a:txBody>
                    <a:bodyPr/>
                    <a:lstStyle/>
                    <a:p>
                      <a:endParaRPr lang="en-GB" sz="5600" dirty="0"/>
                    </a:p>
                  </a:txBody>
                  <a:tcP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3758517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13.3</a:t>
                      </a:r>
                    </a:p>
                  </a:txBody>
                  <a:tcPr>
                    <a:lnB w="12700" cap="flat" cmpd="sng" algn="ctr">
                      <a:solidFill>
                        <a:schemeClr val="tx1"/>
                      </a:solidFill>
                      <a:prstDash val="solid"/>
                      <a:round/>
                      <a:headEnd type="none" w="med" len="med"/>
                      <a:tailEnd type="none" w="med" len="med"/>
                    </a:lnB>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3.3 Add Anchor Point Tool, 13.4 Delete Anchor Point Tool, 13.5 Convert Anchor Point Tool Screen Prints"/>
                        </a:rPr>
                        <a:t>Add Anchor Point Tool</a:t>
                      </a: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Adds Anchor Points, To Enable Shape Changes To All Of The Above Tools.</a:t>
                      </a: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716041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3">
                  <a:txBody>
                    <a:bodyPr/>
                    <a:lstStyle/>
                    <a:p>
                      <a:pPr marL="0" algn="l" defTabSz="1444953" rtl="0" eaLnBrk="1" latinLnBrk="0" hangingPunct="1"/>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740792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13.4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Delete Anchor Point Tool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Deletes Anchor Points, To Enable Shape Changes To All Of The Above Tools.</a:t>
                      </a: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977065745"/>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3424012401"/>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13.5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Convert Point Tool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4">
                  <a:txBody>
                    <a:bodyPr/>
                    <a:lstStyle/>
                    <a:p>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Converts Anchor Points, To Enable Shape Changes To All Of The Above Tools.</a:t>
                      </a:r>
                    </a:p>
                    <a:p>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 </a:t>
                      </a: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(Examples Included With Above Screen Print)</a:t>
                      </a:r>
                      <a:endParaRPr lang="en-GB" sz="5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25933924"/>
                  </a:ext>
                </a:extLst>
              </a:tr>
              <a:tr h="0">
                <a:tc>
                  <a:txBody>
                    <a:bodyPr/>
                    <a:lstStyle/>
                    <a:p>
                      <a:endParaRPr lang="en-GB" sz="6000" dirty="0">
                        <a:latin typeface="Monotype Corsiva" panose="03010101010201010101" pitchFamily="66"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algn="l" defTabSz="1444953" rtl="0" eaLnBrk="1" latinLnBrk="0" hangingPunct="1"/>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1745141633"/>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7"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89971" y="-33861"/>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3" name="Group 32">
            <a:extLst>
              <a:ext uri="{FF2B5EF4-FFF2-40B4-BE49-F238E27FC236}">
                <a16:creationId xmlns:a16="http://schemas.microsoft.com/office/drawing/2014/main" id="{F1A66581-5BE5-4E34-B35F-C6E560BCDE02}"/>
              </a:ext>
            </a:extLst>
          </p:cNvPr>
          <p:cNvGrpSpPr/>
          <p:nvPr/>
        </p:nvGrpSpPr>
        <p:grpSpPr>
          <a:xfrm>
            <a:off x="-25877" y="19905811"/>
            <a:ext cx="1527408" cy="1963405"/>
            <a:chOff x="37004392" y="19860709"/>
            <a:chExt cx="1527408" cy="1963405"/>
          </a:xfrm>
        </p:grpSpPr>
        <p:sp>
          <p:nvSpPr>
            <p:cNvPr id="38" name="Rectangle 37">
              <a:extLst>
                <a:ext uri="{FF2B5EF4-FFF2-40B4-BE49-F238E27FC236}">
                  <a16:creationId xmlns:a16="http://schemas.microsoft.com/office/drawing/2014/main" id="{2082DCD8-E63F-4A7B-AD66-589CA1065752}"/>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9" name="TextBox 38">
              <a:extLst>
                <a:ext uri="{FF2B5EF4-FFF2-40B4-BE49-F238E27FC236}">
                  <a16:creationId xmlns:a16="http://schemas.microsoft.com/office/drawing/2014/main" id="{D749200F-8D24-422A-BF5F-7EF96F399D6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0" name="TextBox 39">
              <a:hlinkClick r:id="rId8" action="ppaction://hlinksldjump" tooltip="Contents Page One"/>
              <a:extLst>
                <a:ext uri="{FF2B5EF4-FFF2-40B4-BE49-F238E27FC236}">
                  <a16:creationId xmlns:a16="http://schemas.microsoft.com/office/drawing/2014/main" id="{1D9BF7AE-5EB8-46A5-A9AF-0C422358240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1" name="TextBox 40">
              <a:extLst>
                <a:ext uri="{FF2B5EF4-FFF2-40B4-BE49-F238E27FC236}">
                  <a16:creationId xmlns:a16="http://schemas.microsoft.com/office/drawing/2014/main" id="{DA54C3B1-A05C-4304-AFCB-E79DCB479640}"/>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2" name="TextBox 41">
              <a:hlinkClick r:id="rId8" action="ppaction://hlinksldjump" tooltip="Contents Page One"/>
              <a:extLst>
                <a:ext uri="{FF2B5EF4-FFF2-40B4-BE49-F238E27FC236}">
                  <a16:creationId xmlns:a16="http://schemas.microsoft.com/office/drawing/2014/main" id="{21345A61-4148-44FA-B2F0-21AA7A63C07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3" name="TextBox 42">
              <a:hlinkClick r:id="rId8" action="ppaction://hlinksldjump" tooltip="Contents Page"/>
              <a:extLst>
                <a:ext uri="{FF2B5EF4-FFF2-40B4-BE49-F238E27FC236}">
                  <a16:creationId xmlns:a16="http://schemas.microsoft.com/office/drawing/2014/main" id="{493454DC-A58B-45E3-87D7-24B2F388922F}"/>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3" name="Picture 2">
            <a:extLst>
              <a:ext uri="{FF2B5EF4-FFF2-40B4-BE49-F238E27FC236}">
                <a16:creationId xmlns:a16="http://schemas.microsoft.com/office/drawing/2014/main" id="{7FD5412D-59B8-4939-9766-63352FA9EC30}"/>
              </a:ext>
            </a:extLst>
          </p:cNvPr>
          <p:cNvPicPr>
            <a:picLocks/>
          </p:cNvPicPr>
          <p:nvPr/>
        </p:nvPicPr>
        <p:blipFill rotWithShape="1">
          <a:blip r:embed="rId9"/>
          <a:srcRect t="2893" b="93728"/>
          <a:stretch/>
        </p:blipFill>
        <p:spPr>
          <a:xfrm>
            <a:off x="2781855" y="6394952"/>
            <a:ext cx="31861294" cy="1044000"/>
          </a:xfrm>
          <a:prstGeom prst="rect">
            <a:avLst/>
          </a:prstGeom>
        </p:spPr>
      </p:pic>
      <p:pic>
        <p:nvPicPr>
          <p:cNvPr id="4" name="Picture 3">
            <a:extLst>
              <a:ext uri="{FF2B5EF4-FFF2-40B4-BE49-F238E27FC236}">
                <a16:creationId xmlns:a16="http://schemas.microsoft.com/office/drawing/2014/main" id="{4F43E47B-A4F2-4779-A052-EC5BD146AB8E}"/>
              </a:ext>
            </a:extLst>
          </p:cNvPr>
          <p:cNvPicPr>
            <a:picLocks/>
          </p:cNvPicPr>
          <p:nvPr/>
        </p:nvPicPr>
        <p:blipFill rotWithShape="1">
          <a:blip r:embed="rId10"/>
          <a:srcRect t="3102" b="93773"/>
          <a:stretch/>
        </p:blipFill>
        <p:spPr>
          <a:xfrm>
            <a:off x="3941646" y="9149967"/>
            <a:ext cx="30701500" cy="1044000"/>
          </a:xfrm>
          <a:prstGeom prst="rect">
            <a:avLst/>
          </a:prstGeom>
        </p:spPr>
      </p:pic>
      <p:pic>
        <p:nvPicPr>
          <p:cNvPr id="6" name="Picture 5">
            <a:extLst>
              <a:ext uri="{FF2B5EF4-FFF2-40B4-BE49-F238E27FC236}">
                <a16:creationId xmlns:a16="http://schemas.microsoft.com/office/drawing/2014/main" id="{4AE86CE0-2197-4F5D-8113-54D15CEAF1DE}"/>
              </a:ext>
            </a:extLst>
          </p:cNvPr>
          <p:cNvPicPr>
            <a:picLocks/>
          </p:cNvPicPr>
          <p:nvPr/>
        </p:nvPicPr>
        <p:blipFill rotWithShape="1">
          <a:blip r:embed="rId11"/>
          <a:srcRect t="2866" b="93958"/>
          <a:stretch/>
        </p:blipFill>
        <p:spPr>
          <a:xfrm>
            <a:off x="3937272" y="12797039"/>
            <a:ext cx="30705877" cy="1044000"/>
          </a:xfrm>
          <a:prstGeom prst="rect">
            <a:avLst/>
          </a:prstGeom>
        </p:spPr>
      </p:pic>
      <p:pic>
        <p:nvPicPr>
          <p:cNvPr id="5" name="Picture 4">
            <a:extLst>
              <a:ext uri="{FF2B5EF4-FFF2-40B4-BE49-F238E27FC236}">
                <a16:creationId xmlns:a16="http://schemas.microsoft.com/office/drawing/2014/main" id="{E6ED75D8-469B-40FD-AA75-8CCD2D076537}"/>
              </a:ext>
            </a:extLst>
          </p:cNvPr>
          <p:cNvPicPr>
            <a:picLocks/>
          </p:cNvPicPr>
          <p:nvPr/>
        </p:nvPicPr>
        <p:blipFill rotWithShape="1">
          <a:blip r:embed="rId12"/>
          <a:srcRect t="3110" b="93969"/>
          <a:stretch/>
        </p:blipFill>
        <p:spPr>
          <a:xfrm>
            <a:off x="3937275" y="14765569"/>
            <a:ext cx="30705873" cy="1044000"/>
          </a:xfrm>
          <a:prstGeom prst="rect">
            <a:avLst/>
          </a:prstGeom>
        </p:spPr>
      </p:pic>
      <p:pic>
        <p:nvPicPr>
          <p:cNvPr id="8" name="Picture 7">
            <a:extLst>
              <a:ext uri="{FF2B5EF4-FFF2-40B4-BE49-F238E27FC236}">
                <a16:creationId xmlns:a16="http://schemas.microsoft.com/office/drawing/2014/main" id="{29BC7DD5-560B-4181-8C84-D992CEFF9B82}"/>
              </a:ext>
            </a:extLst>
          </p:cNvPr>
          <p:cNvPicPr>
            <a:picLocks/>
          </p:cNvPicPr>
          <p:nvPr/>
        </p:nvPicPr>
        <p:blipFill rotWithShape="1">
          <a:blip r:embed="rId13"/>
          <a:srcRect t="2869" b="93969"/>
          <a:stretch/>
        </p:blipFill>
        <p:spPr>
          <a:xfrm>
            <a:off x="3941646" y="16731710"/>
            <a:ext cx="30701502" cy="1044000"/>
          </a:xfrm>
          <a:prstGeom prst="rect">
            <a:avLst/>
          </a:prstGeom>
        </p:spPr>
      </p:pic>
      <p:pic>
        <p:nvPicPr>
          <p:cNvPr id="10" name="Picture 9">
            <a:extLst>
              <a:ext uri="{FF2B5EF4-FFF2-40B4-BE49-F238E27FC236}">
                <a16:creationId xmlns:a16="http://schemas.microsoft.com/office/drawing/2014/main" id="{A188562F-A33B-4640-B93A-39AAB3B16002}"/>
              </a:ext>
            </a:extLst>
          </p:cNvPr>
          <p:cNvPicPr>
            <a:picLocks/>
          </p:cNvPicPr>
          <p:nvPr/>
        </p:nvPicPr>
        <p:blipFill rotWithShape="1">
          <a:blip r:embed="rId14"/>
          <a:srcRect t="3115" b="94167"/>
          <a:stretch/>
        </p:blipFill>
        <p:spPr>
          <a:xfrm>
            <a:off x="3941645" y="19520252"/>
            <a:ext cx="30701501" cy="1044000"/>
          </a:xfrm>
          <a:prstGeom prst="rect">
            <a:avLst/>
          </a:prstGeom>
        </p:spPr>
      </p:pic>
    </p:spTree>
    <p:extLst>
      <p:ext uri="{BB962C8B-B14F-4D97-AF65-F5344CB8AC3E}">
        <p14:creationId xmlns:p14="http://schemas.microsoft.com/office/powerpoint/2010/main" val="154014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gallery dir="l"/>
        <p:sndAc>
          <p:stSnd>
            <p:snd r:embed="rId3" name="drumroll.wav"/>
          </p:stSnd>
        </p:sndAc>
      </p:transition>
    </mc:Choice>
    <mc:Fallback xmlns="">
      <p:transition spd="slow" advClick="0">
        <p:fade/>
        <p:sndAc>
          <p:stSnd>
            <p:snd r:embed="rId15" name="drumroll.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55171381"/>
              </p:ext>
            </p:extLst>
          </p:nvPr>
        </p:nvGraphicFramePr>
        <p:xfrm>
          <a:off x="3346784" y="3980254"/>
          <a:ext cx="31838233" cy="10849229"/>
        </p:xfrm>
        <a:graphic>
          <a:graphicData uri="http://schemas.openxmlformats.org/drawingml/2006/table">
            <a:tbl>
              <a:tblPr firstRow="1" bandRow="1">
                <a:tableStyleId>{125E5076-3810-47DD-B79F-674D7AD40C01}</a:tableStyleId>
              </a:tblPr>
              <a:tblGrid>
                <a:gridCol w="1175241">
                  <a:extLst>
                    <a:ext uri="{9D8B030D-6E8A-4147-A177-3AD203B41FA5}">
                      <a16:colId xmlns:a16="http://schemas.microsoft.com/office/drawing/2014/main" val="1337973527"/>
                    </a:ext>
                  </a:extLst>
                </a:gridCol>
                <a:gridCol w="1620733">
                  <a:extLst>
                    <a:ext uri="{9D8B030D-6E8A-4147-A177-3AD203B41FA5}">
                      <a16:colId xmlns:a16="http://schemas.microsoft.com/office/drawing/2014/main" val="369979544"/>
                    </a:ext>
                  </a:extLst>
                </a:gridCol>
                <a:gridCol w="1151467">
                  <a:extLst>
                    <a:ext uri="{9D8B030D-6E8A-4147-A177-3AD203B41FA5}">
                      <a16:colId xmlns:a16="http://schemas.microsoft.com/office/drawing/2014/main" val="2431649458"/>
                    </a:ext>
                  </a:extLst>
                </a:gridCol>
                <a:gridCol w="3407644">
                  <a:extLst>
                    <a:ext uri="{9D8B030D-6E8A-4147-A177-3AD203B41FA5}">
                      <a16:colId xmlns:a16="http://schemas.microsoft.com/office/drawing/2014/main" val="1039989462"/>
                    </a:ext>
                  </a:extLst>
                </a:gridCol>
                <a:gridCol w="846665">
                  <a:extLst>
                    <a:ext uri="{9D8B030D-6E8A-4147-A177-3AD203B41FA5}">
                      <a16:colId xmlns:a16="http://schemas.microsoft.com/office/drawing/2014/main" val="1917938601"/>
                    </a:ext>
                  </a:extLst>
                </a:gridCol>
                <a:gridCol w="1761068">
                  <a:extLst>
                    <a:ext uri="{9D8B030D-6E8A-4147-A177-3AD203B41FA5}">
                      <a16:colId xmlns:a16="http://schemas.microsoft.com/office/drawing/2014/main" val="3692429115"/>
                    </a:ext>
                  </a:extLst>
                </a:gridCol>
                <a:gridCol w="914400">
                  <a:extLst>
                    <a:ext uri="{9D8B030D-6E8A-4147-A177-3AD203B41FA5}">
                      <a16:colId xmlns:a16="http://schemas.microsoft.com/office/drawing/2014/main" val="3942495980"/>
                    </a:ext>
                  </a:extLst>
                </a:gridCol>
                <a:gridCol w="3488267">
                  <a:extLst>
                    <a:ext uri="{9D8B030D-6E8A-4147-A177-3AD203B41FA5}">
                      <a16:colId xmlns:a16="http://schemas.microsoft.com/office/drawing/2014/main" val="3279155243"/>
                    </a:ext>
                  </a:extLst>
                </a:gridCol>
                <a:gridCol w="17472748">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14)</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(7. TYPE &amp; DRAWING TOOLS)</a:t>
                      </a:r>
                    </a:p>
                  </a:txBody>
                  <a:tcP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4. Horizontal Type Tool Screen Print"/>
                        </a:rPr>
                        <a:t>Horizontal Type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sz="5600" dirty="0"/>
                    </a:p>
                  </a:txBody>
                  <a:tcPr>
                    <a:lnT w="12700" cap="flat" cmpd="sng" algn="ctr">
                      <a:solidFill>
                        <a:schemeClr val="tx1"/>
                      </a:solidFill>
                      <a:prstDash val="solid"/>
                      <a:round/>
                      <a:headEnd type="none" w="med" len="med"/>
                      <a:tailEnd type="none" w="med" len="med"/>
                    </a:lnT>
                    <a:solidFill>
                      <a:srgbClr val="0070C0"/>
                    </a:solidFill>
                  </a:tcPr>
                </a:tc>
                <a:tc gridSpan="5">
                  <a:txBody>
                    <a:bodyPr/>
                    <a:lstStyle/>
                    <a:p>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  Horizontal Type </a:t>
                      </a:r>
                      <a:r>
                        <a:rPr kumimoji="0" lang="en-GB" sz="54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On Or Around Drawings, Photographs &amp; Shapes</a:t>
                      </a:r>
                      <a:r>
                        <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a:t>
                      </a:r>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56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gridSpan="6">
                  <a:txBody>
                    <a:bodyPr/>
                    <a:lstStyle/>
                    <a:p>
                      <a:endParaRPr lang="en-GB" sz="5600"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14.1</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4.1 Vertical Type Tool Screen Print"/>
                        </a:rPr>
                        <a:t>Vertical Type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 Vertical Type On Or Around Drawings, Photographs &amp; Shapes.</a:t>
                      </a:r>
                    </a:p>
                  </a:txBody>
                  <a:tcP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 </a:t>
                      </a:r>
                    </a:p>
                  </a:txBody>
                  <a:tcP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4">
                  <a:txBody>
                    <a:bodyPr/>
                    <a:lstStyle/>
                    <a:p>
                      <a:endParaRPr lang="en-GB"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14.2</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hlinkClick r:id="rId6" tooltip="14.2 Vertical Type Mask Tool Screen Print"/>
                        </a:rPr>
                        <a:t>Vertical Type Mask Tool</a:t>
                      </a: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 Vertical Type Selection On Or Around Drawings, Photographs &amp; Shapes, Using Points To Acquire The Curves &amp; Shape.</a:t>
                      </a:r>
                    </a:p>
                  </a:txBody>
                  <a:tcP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gridSpan="2">
                  <a:txBody>
                    <a:bodyPr/>
                    <a:lstStyle/>
                    <a:p>
                      <a:endParaRPr lang="en-GB" dirty="0"/>
                    </a:p>
                  </a:txBody>
                  <a:tcPr>
                    <a:solidFill>
                      <a:schemeClr val="tx1"/>
                    </a:solidFill>
                  </a:tcPr>
                </a:tc>
                <a:tc hMerge="1">
                  <a:txBody>
                    <a:bodyPr/>
                    <a:lstStyle/>
                    <a:p>
                      <a:endParaRPr lang="en-GB"/>
                    </a:p>
                  </a:txBody>
                  <a:tcPr/>
                </a:tc>
                <a:extLst>
                  <a:ext uri="{0D108BD9-81ED-4DB2-BD59-A6C34878D82A}">
                    <a16:rowId xmlns:a16="http://schemas.microsoft.com/office/drawing/2014/main" val="253758517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14.3</a:t>
                      </a:r>
                    </a:p>
                  </a:txBody>
                  <a:tcPr>
                    <a:lnB w="12700" cap="flat" cmpd="sng" algn="ctr">
                      <a:solidFill>
                        <a:schemeClr val="tx1"/>
                      </a:solidFill>
                      <a:prstDash val="solid"/>
                      <a:round/>
                      <a:headEnd type="none" w="med" len="med"/>
                      <a:tailEnd type="none" w="med" len="med"/>
                    </a:lnB>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4.3 Horizontal Type Mask Tool Screen Print"/>
                        </a:rPr>
                        <a:t>Horizontal Type Mask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 Horizontal Type Selection On Or Around Drawings, Photographs &amp; Shapes, Using Points To Acquire The Curves &amp; Shape.</a:t>
                      </a: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73716041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gridSpan="2">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extLst>
                  <a:ext uri="{0D108BD9-81ED-4DB2-BD59-A6C34878D82A}">
                    <a16:rowId xmlns:a16="http://schemas.microsoft.com/office/drawing/2014/main" val="2097407928"/>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8"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89968" y="-33861"/>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3" name="Group 32">
            <a:extLst>
              <a:ext uri="{FF2B5EF4-FFF2-40B4-BE49-F238E27FC236}">
                <a16:creationId xmlns:a16="http://schemas.microsoft.com/office/drawing/2014/main" id="{F1A66581-5BE5-4E34-B35F-C6E560BCDE02}"/>
              </a:ext>
            </a:extLst>
          </p:cNvPr>
          <p:cNvGrpSpPr/>
          <p:nvPr/>
        </p:nvGrpSpPr>
        <p:grpSpPr>
          <a:xfrm>
            <a:off x="-25877" y="19905811"/>
            <a:ext cx="1527408" cy="1963405"/>
            <a:chOff x="37004392" y="19860709"/>
            <a:chExt cx="1527408" cy="1963405"/>
          </a:xfrm>
        </p:grpSpPr>
        <p:sp>
          <p:nvSpPr>
            <p:cNvPr id="38" name="Rectangle 37">
              <a:extLst>
                <a:ext uri="{FF2B5EF4-FFF2-40B4-BE49-F238E27FC236}">
                  <a16:creationId xmlns:a16="http://schemas.microsoft.com/office/drawing/2014/main" id="{2082DCD8-E63F-4A7B-AD66-589CA1065752}"/>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9" name="TextBox 38">
              <a:extLst>
                <a:ext uri="{FF2B5EF4-FFF2-40B4-BE49-F238E27FC236}">
                  <a16:creationId xmlns:a16="http://schemas.microsoft.com/office/drawing/2014/main" id="{D749200F-8D24-422A-BF5F-7EF96F399D6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0" name="TextBox 39">
              <a:hlinkClick r:id="rId9" action="ppaction://hlinksldjump" tooltip="Contents Page One"/>
              <a:extLst>
                <a:ext uri="{FF2B5EF4-FFF2-40B4-BE49-F238E27FC236}">
                  <a16:creationId xmlns:a16="http://schemas.microsoft.com/office/drawing/2014/main" id="{1D9BF7AE-5EB8-46A5-A9AF-0C422358240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1" name="TextBox 40">
              <a:extLst>
                <a:ext uri="{FF2B5EF4-FFF2-40B4-BE49-F238E27FC236}">
                  <a16:creationId xmlns:a16="http://schemas.microsoft.com/office/drawing/2014/main" id="{DA54C3B1-A05C-4304-AFCB-E79DCB479640}"/>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2" name="TextBox 41">
              <a:hlinkClick r:id="rId9" action="ppaction://hlinksldjump" tooltip="Contents Page One"/>
              <a:extLst>
                <a:ext uri="{FF2B5EF4-FFF2-40B4-BE49-F238E27FC236}">
                  <a16:creationId xmlns:a16="http://schemas.microsoft.com/office/drawing/2014/main" id="{21345A61-4148-44FA-B2F0-21AA7A63C07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3" name="TextBox 42">
              <a:hlinkClick r:id="rId9" action="ppaction://hlinksldjump" tooltip="Contents Page"/>
              <a:extLst>
                <a:ext uri="{FF2B5EF4-FFF2-40B4-BE49-F238E27FC236}">
                  <a16:creationId xmlns:a16="http://schemas.microsoft.com/office/drawing/2014/main" id="{493454DC-A58B-45E3-87D7-24B2F388922F}"/>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3" name="Picture 2">
            <a:extLst>
              <a:ext uri="{FF2B5EF4-FFF2-40B4-BE49-F238E27FC236}">
                <a16:creationId xmlns:a16="http://schemas.microsoft.com/office/drawing/2014/main" id="{99CCD67B-4F60-4F91-9100-D7D3567FCDF1}"/>
              </a:ext>
            </a:extLst>
          </p:cNvPr>
          <p:cNvPicPr>
            <a:picLocks/>
          </p:cNvPicPr>
          <p:nvPr/>
        </p:nvPicPr>
        <p:blipFill rotWithShape="1">
          <a:blip r:embed="rId10"/>
          <a:srcRect t="2983" b="93663"/>
          <a:stretch/>
        </p:blipFill>
        <p:spPr>
          <a:xfrm>
            <a:off x="3346783" y="6049418"/>
            <a:ext cx="31838233" cy="1044000"/>
          </a:xfrm>
          <a:prstGeom prst="rect">
            <a:avLst/>
          </a:prstGeom>
        </p:spPr>
      </p:pic>
      <p:pic>
        <p:nvPicPr>
          <p:cNvPr id="5" name="Picture 4">
            <a:extLst>
              <a:ext uri="{FF2B5EF4-FFF2-40B4-BE49-F238E27FC236}">
                <a16:creationId xmlns:a16="http://schemas.microsoft.com/office/drawing/2014/main" id="{E2C04B02-6E1D-453A-973E-96C477EDFA7B}"/>
              </a:ext>
            </a:extLst>
          </p:cNvPr>
          <p:cNvPicPr>
            <a:picLocks/>
          </p:cNvPicPr>
          <p:nvPr/>
        </p:nvPicPr>
        <p:blipFill rotWithShape="1">
          <a:blip r:embed="rId11"/>
          <a:srcRect t="2850" b="93770"/>
          <a:stretch/>
        </p:blipFill>
        <p:spPr>
          <a:xfrm>
            <a:off x="4499125" y="8013769"/>
            <a:ext cx="30722467" cy="1044000"/>
          </a:xfrm>
          <a:prstGeom prst="rect">
            <a:avLst/>
          </a:prstGeom>
        </p:spPr>
      </p:pic>
      <p:pic>
        <p:nvPicPr>
          <p:cNvPr id="4" name="Picture 3">
            <a:extLst>
              <a:ext uri="{FF2B5EF4-FFF2-40B4-BE49-F238E27FC236}">
                <a16:creationId xmlns:a16="http://schemas.microsoft.com/office/drawing/2014/main" id="{4692BF04-F65D-4115-AFB4-CF18CDFA5C08}"/>
              </a:ext>
            </a:extLst>
          </p:cNvPr>
          <p:cNvPicPr>
            <a:picLocks/>
          </p:cNvPicPr>
          <p:nvPr/>
        </p:nvPicPr>
        <p:blipFill rotWithShape="1">
          <a:blip r:embed="rId12"/>
          <a:srcRect t="2941" b="93732"/>
          <a:stretch/>
        </p:blipFill>
        <p:spPr>
          <a:xfrm>
            <a:off x="4511974" y="13875022"/>
            <a:ext cx="30722466" cy="1044000"/>
          </a:xfrm>
          <a:prstGeom prst="rect">
            <a:avLst/>
          </a:prstGeom>
        </p:spPr>
      </p:pic>
      <p:pic>
        <p:nvPicPr>
          <p:cNvPr id="8" name="Picture 7">
            <a:extLst>
              <a:ext uri="{FF2B5EF4-FFF2-40B4-BE49-F238E27FC236}">
                <a16:creationId xmlns:a16="http://schemas.microsoft.com/office/drawing/2014/main" id="{C24B1DFB-DE66-46C2-8648-2BE3084F6DF2}"/>
              </a:ext>
            </a:extLst>
          </p:cNvPr>
          <p:cNvPicPr>
            <a:picLocks/>
          </p:cNvPicPr>
          <p:nvPr/>
        </p:nvPicPr>
        <p:blipFill rotWithShape="1">
          <a:blip r:embed="rId13"/>
          <a:srcRect t="3084" b="93845"/>
          <a:stretch/>
        </p:blipFill>
        <p:spPr>
          <a:xfrm>
            <a:off x="4511975" y="10943137"/>
            <a:ext cx="30722467" cy="1008000"/>
          </a:xfrm>
          <a:prstGeom prst="rect">
            <a:avLst/>
          </a:prstGeom>
        </p:spPr>
      </p:pic>
    </p:spTree>
    <p:extLst>
      <p:ext uri="{BB962C8B-B14F-4D97-AF65-F5344CB8AC3E}">
        <p14:creationId xmlns:p14="http://schemas.microsoft.com/office/powerpoint/2010/main" val="417436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5000" advClick="0">
        <p15:prstTrans prst="drape"/>
        <p:sndAc>
          <p:stSnd>
            <p:snd r:embed="rId3" name="drumroll.wav"/>
          </p:stSnd>
        </p:sndAc>
      </p:transition>
    </mc:Choice>
    <mc:Fallback xmlns="">
      <p:transition spd="slow" advClick="0">
        <p:fade/>
        <p:sndAc>
          <p:stSnd>
            <p:snd r:embed="rId14" name="drumroll.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3647751683"/>
              </p:ext>
            </p:extLst>
          </p:nvPr>
        </p:nvGraphicFramePr>
        <p:xfrm>
          <a:off x="3346784" y="3980254"/>
          <a:ext cx="31838234" cy="13866749"/>
        </p:xfrm>
        <a:graphic>
          <a:graphicData uri="http://schemas.openxmlformats.org/drawingml/2006/table">
            <a:tbl>
              <a:tblPr firstRow="1" bandRow="1">
                <a:tableStyleId>{125E5076-3810-47DD-B79F-674D7AD40C01}</a:tableStyleId>
              </a:tblPr>
              <a:tblGrid>
                <a:gridCol w="1175241">
                  <a:extLst>
                    <a:ext uri="{9D8B030D-6E8A-4147-A177-3AD203B41FA5}">
                      <a16:colId xmlns:a16="http://schemas.microsoft.com/office/drawing/2014/main" val="1337973527"/>
                    </a:ext>
                  </a:extLst>
                </a:gridCol>
                <a:gridCol w="1620733">
                  <a:extLst>
                    <a:ext uri="{9D8B030D-6E8A-4147-A177-3AD203B41FA5}">
                      <a16:colId xmlns:a16="http://schemas.microsoft.com/office/drawing/2014/main" val="369979544"/>
                    </a:ext>
                  </a:extLst>
                </a:gridCol>
                <a:gridCol w="1151467">
                  <a:extLst>
                    <a:ext uri="{9D8B030D-6E8A-4147-A177-3AD203B41FA5}">
                      <a16:colId xmlns:a16="http://schemas.microsoft.com/office/drawing/2014/main" val="2431649458"/>
                    </a:ext>
                  </a:extLst>
                </a:gridCol>
                <a:gridCol w="1511108">
                  <a:extLst>
                    <a:ext uri="{9D8B030D-6E8A-4147-A177-3AD203B41FA5}">
                      <a16:colId xmlns:a16="http://schemas.microsoft.com/office/drawing/2014/main" val="1039989462"/>
                    </a:ext>
                  </a:extLst>
                </a:gridCol>
                <a:gridCol w="474134">
                  <a:extLst>
                    <a:ext uri="{9D8B030D-6E8A-4147-A177-3AD203B41FA5}">
                      <a16:colId xmlns:a16="http://schemas.microsoft.com/office/drawing/2014/main" val="1917938601"/>
                    </a:ext>
                  </a:extLst>
                </a:gridCol>
                <a:gridCol w="575733">
                  <a:extLst>
                    <a:ext uri="{9D8B030D-6E8A-4147-A177-3AD203B41FA5}">
                      <a16:colId xmlns:a16="http://schemas.microsoft.com/office/drawing/2014/main" val="3886407201"/>
                    </a:ext>
                  </a:extLst>
                </a:gridCol>
                <a:gridCol w="270933">
                  <a:extLst>
                    <a:ext uri="{9D8B030D-6E8A-4147-A177-3AD203B41FA5}">
                      <a16:colId xmlns:a16="http://schemas.microsoft.com/office/drawing/2014/main" val="713472246"/>
                    </a:ext>
                  </a:extLst>
                </a:gridCol>
                <a:gridCol w="1524000">
                  <a:extLst>
                    <a:ext uri="{9D8B030D-6E8A-4147-A177-3AD203B41FA5}">
                      <a16:colId xmlns:a16="http://schemas.microsoft.com/office/drawing/2014/main" val="2405736365"/>
                    </a:ext>
                  </a:extLst>
                </a:gridCol>
                <a:gridCol w="1388534">
                  <a:extLst>
                    <a:ext uri="{9D8B030D-6E8A-4147-A177-3AD203B41FA5}">
                      <a16:colId xmlns:a16="http://schemas.microsoft.com/office/drawing/2014/main" val="1619473522"/>
                    </a:ext>
                  </a:extLst>
                </a:gridCol>
                <a:gridCol w="4673602">
                  <a:extLst>
                    <a:ext uri="{9D8B030D-6E8A-4147-A177-3AD203B41FA5}">
                      <a16:colId xmlns:a16="http://schemas.microsoft.com/office/drawing/2014/main" val="3942495980"/>
                    </a:ext>
                  </a:extLst>
                </a:gridCol>
                <a:gridCol w="17472749">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15)</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(7. TYPE &amp; DRAWING TOOLS)</a:t>
                      </a:r>
                    </a:p>
                  </a:txBody>
                  <a:tcP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5. Rectangle Tool, 15.1 Rounded Rectangle Tool, 15.2 Ellipse Tool, 15.3 Polygon Tool, 15.4 Line Tool, 15.5 Custom Shape Tool Screen Prints"/>
                        </a:rPr>
                        <a:t>Rectangle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sz="5600" dirty="0"/>
                    </a:p>
                  </a:txBody>
                  <a:tcPr>
                    <a:lnT w="12700" cap="flat" cmpd="sng" algn="ctr">
                      <a:solidFill>
                        <a:schemeClr val="tx1"/>
                      </a:solidFill>
                      <a:prstDash val="solid"/>
                      <a:round/>
                      <a:headEnd type="none" w="med" len="med"/>
                      <a:tailEnd type="none" w="med" len="med"/>
                    </a:lnT>
                    <a:solidFill>
                      <a:srgbClr val="0070C0"/>
                    </a:solidFill>
                  </a:tcPr>
                </a:tc>
                <a:tc gridSpan="7">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Rectangle Shapes.</a:t>
                      </a:r>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56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gridSpan="8">
                  <a:txBody>
                    <a:bodyPr/>
                    <a:lstStyle/>
                    <a:p>
                      <a:endParaRPr lang="en-GB" sz="5600"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15.1</a:t>
                      </a:r>
                    </a:p>
                  </a:txBody>
                  <a:tcPr>
                    <a:solidFill>
                      <a:srgbClr val="00B0F0"/>
                    </a:solidFill>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Rounded Rectangle Tool</a:t>
                      </a: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Rounded Rectangle Shapes. </a:t>
                      </a:r>
                    </a:p>
                  </a:txBody>
                  <a:tcP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 </a:t>
                      </a:r>
                    </a:p>
                  </a:txBody>
                  <a:tcP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gridSpan="2">
                  <a:txBody>
                    <a:bodyPr/>
                    <a:lstStyle/>
                    <a:p>
                      <a:endParaRPr lang="en-GB" dirty="0"/>
                    </a:p>
                  </a:txBody>
                  <a:tcPr>
                    <a:solidFill>
                      <a:schemeClr val="tx1"/>
                    </a:solidFill>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15.2</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Monotype Corsiva" panose="03010101010201010101" pitchFamily="66" charset="0"/>
                        </a:rPr>
                        <a:t>Ellipse Tool</a:t>
                      </a:r>
                    </a:p>
                  </a:txBody>
                  <a:tcPr>
                    <a:solidFill>
                      <a:srgbClr val="00B0F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dirty="0">
                        <a:solidFill>
                          <a:srgbClr val="FF0000"/>
                        </a:solidFill>
                        <a:latin typeface="Monotype Corsiva" panose="03010101010201010101" pitchFamily="66" charset="0"/>
                      </a:endParaRPr>
                    </a:p>
                  </a:txBody>
                  <a:tcPr>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Circular &amp; Oval Shapes. </a:t>
                      </a:r>
                    </a:p>
                  </a:txBody>
                  <a:tcPr>
                    <a:solidFill>
                      <a:srgbClr val="00B0F0"/>
                    </a:solidFill>
                  </a:tcPr>
                </a:tc>
                <a:tc hMerge="1">
                  <a:txBody>
                    <a:bodyPr/>
                    <a:lstStyle/>
                    <a:p>
                      <a:endParaRPr lang="en-GB"/>
                    </a:p>
                  </a:txBody>
                  <a:tcPr/>
                </a:tc>
                <a:tc hMerge="1">
                  <a:txBody>
                    <a:bodyPr/>
                    <a:lstStyle/>
                    <a:p>
                      <a:endParaRPr lang="en-GB"/>
                    </a:p>
                  </a:txBody>
                  <a:tcPr/>
                </a:tc>
                <a:tc hMerge="1">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Creates</a:t>
                      </a:r>
                    </a:p>
                  </a:txBody>
                  <a:tcPr>
                    <a:solidFill>
                      <a:srgbClr val="00B0F0"/>
                    </a:solidFill>
                  </a:tcPr>
                </a:tc>
                <a:tc hMerge="1">
                  <a:txBody>
                    <a:bodyPr/>
                    <a:lstStyle/>
                    <a:p>
                      <a:endParaRPr lang="en-GB"/>
                    </a:p>
                  </a:txBody>
                  <a:tcPr/>
                </a:tc>
                <a:extLst>
                  <a:ext uri="{0D108BD9-81ED-4DB2-BD59-A6C34878D82A}">
                    <a16:rowId xmlns:a16="http://schemas.microsoft.com/office/drawing/2014/main" val="91497090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endParaRPr lang="en-GB"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37585177"/>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15.3</a:t>
                      </a:r>
                    </a:p>
                  </a:txBody>
                  <a:tcPr>
                    <a:lnB w="12700" cap="flat" cmpd="sng" algn="ctr">
                      <a:solidFill>
                        <a:schemeClr val="tx1"/>
                      </a:solidFill>
                      <a:prstDash val="solid"/>
                      <a:round/>
                      <a:headEnd type="none" w="med" len="med"/>
                      <a:tailEnd type="none" w="med" len="med"/>
                    </a:lnB>
                    <a:solidFill>
                      <a:srgbClr val="00B0F0"/>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Monotype Corsiva" panose="03010101010201010101" pitchFamily="66" charset="0"/>
                        </a:rPr>
                        <a:t>Polygon Tool</a:t>
                      </a: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Polygon Shapes. </a:t>
                      </a: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716041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740792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15.4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Monotype Corsiva" panose="03010101010201010101" pitchFamily="66" charset="0"/>
                        </a:rPr>
                        <a:t>Line Tool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Line Shapes.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78777743"/>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09111958"/>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15.5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Monotype Corsiva" panose="03010101010201010101" pitchFamily="66" charset="0"/>
                        </a:rPr>
                        <a:t>Custom Shape Tool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Custom Shapes From A Stored Picture List. </a:t>
                      </a:r>
                    </a:p>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(Examples Included With Above Screen Print)</a:t>
                      </a:r>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91574157"/>
                  </a:ext>
                </a:extLst>
              </a:tr>
              <a:tr h="0">
                <a:tc>
                  <a:txBody>
                    <a:bodyPr/>
                    <a:lstStyle/>
                    <a:p>
                      <a:endParaRPr lang="en-GB" sz="56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5">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4992509"/>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5"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89968" y="-33861"/>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3" name="Group 32">
            <a:extLst>
              <a:ext uri="{FF2B5EF4-FFF2-40B4-BE49-F238E27FC236}">
                <a16:creationId xmlns:a16="http://schemas.microsoft.com/office/drawing/2014/main" id="{F1A66581-5BE5-4E34-B35F-C6E560BCDE02}"/>
              </a:ext>
            </a:extLst>
          </p:cNvPr>
          <p:cNvGrpSpPr/>
          <p:nvPr/>
        </p:nvGrpSpPr>
        <p:grpSpPr>
          <a:xfrm>
            <a:off x="-25877" y="19905811"/>
            <a:ext cx="1527408" cy="1963405"/>
            <a:chOff x="37004392" y="19860709"/>
            <a:chExt cx="1527408" cy="1963405"/>
          </a:xfrm>
        </p:grpSpPr>
        <p:sp>
          <p:nvSpPr>
            <p:cNvPr id="38" name="Rectangle 37">
              <a:extLst>
                <a:ext uri="{FF2B5EF4-FFF2-40B4-BE49-F238E27FC236}">
                  <a16:creationId xmlns:a16="http://schemas.microsoft.com/office/drawing/2014/main" id="{2082DCD8-E63F-4A7B-AD66-589CA1065752}"/>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9" name="TextBox 38">
              <a:extLst>
                <a:ext uri="{FF2B5EF4-FFF2-40B4-BE49-F238E27FC236}">
                  <a16:creationId xmlns:a16="http://schemas.microsoft.com/office/drawing/2014/main" id="{D749200F-8D24-422A-BF5F-7EF96F399D6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0" name="TextBox 39">
              <a:hlinkClick r:id="rId6" action="ppaction://hlinksldjump" tooltip="Contents Page One"/>
              <a:extLst>
                <a:ext uri="{FF2B5EF4-FFF2-40B4-BE49-F238E27FC236}">
                  <a16:creationId xmlns:a16="http://schemas.microsoft.com/office/drawing/2014/main" id="{1D9BF7AE-5EB8-46A5-A9AF-0C422358240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1" name="TextBox 40">
              <a:extLst>
                <a:ext uri="{FF2B5EF4-FFF2-40B4-BE49-F238E27FC236}">
                  <a16:creationId xmlns:a16="http://schemas.microsoft.com/office/drawing/2014/main" id="{DA54C3B1-A05C-4304-AFCB-E79DCB479640}"/>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2" name="TextBox 41">
              <a:hlinkClick r:id="rId6" action="ppaction://hlinksldjump" tooltip="Contents Page One"/>
              <a:extLst>
                <a:ext uri="{FF2B5EF4-FFF2-40B4-BE49-F238E27FC236}">
                  <a16:creationId xmlns:a16="http://schemas.microsoft.com/office/drawing/2014/main" id="{21345A61-4148-44FA-B2F0-21AA7A63C07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3" name="TextBox 42">
              <a:hlinkClick r:id="rId6" action="ppaction://hlinksldjump" tooltip="Contents Page"/>
              <a:extLst>
                <a:ext uri="{FF2B5EF4-FFF2-40B4-BE49-F238E27FC236}">
                  <a16:creationId xmlns:a16="http://schemas.microsoft.com/office/drawing/2014/main" id="{493454DC-A58B-45E3-87D7-24B2F388922F}"/>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15" name="Picture 14">
            <a:extLst>
              <a:ext uri="{FF2B5EF4-FFF2-40B4-BE49-F238E27FC236}">
                <a16:creationId xmlns:a16="http://schemas.microsoft.com/office/drawing/2014/main" id="{51BB7076-77D2-4CAF-BDE1-BBF9E86AC448}"/>
              </a:ext>
            </a:extLst>
          </p:cNvPr>
          <p:cNvPicPr>
            <a:picLocks/>
          </p:cNvPicPr>
          <p:nvPr/>
        </p:nvPicPr>
        <p:blipFill rotWithShape="1">
          <a:blip r:embed="rId7"/>
          <a:srcRect t="3026" b="93768"/>
          <a:stretch/>
        </p:blipFill>
        <p:spPr>
          <a:xfrm>
            <a:off x="3346782" y="6038092"/>
            <a:ext cx="31860000" cy="1044000"/>
          </a:xfrm>
          <a:prstGeom prst="rect">
            <a:avLst/>
          </a:prstGeom>
        </p:spPr>
      </p:pic>
      <p:pic>
        <p:nvPicPr>
          <p:cNvPr id="17" name="Picture 16">
            <a:extLst>
              <a:ext uri="{FF2B5EF4-FFF2-40B4-BE49-F238E27FC236}">
                <a16:creationId xmlns:a16="http://schemas.microsoft.com/office/drawing/2014/main" id="{0B3A0839-1041-4392-9C36-0E8CB65A3809}"/>
              </a:ext>
            </a:extLst>
          </p:cNvPr>
          <p:cNvPicPr>
            <a:picLocks/>
          </p:cNvPicPr>
          <p:nvPr/>
        </p:nvPicPr>
        <p:blipFill rotWithShape="1">
          <a:blip r:embed="rId8"/>
          <a:srcRect t="3156" b="94012"/>
          <a:stretch/>
        </p:blipFill>
        <p:spPr>
          <a:xfrm>
            <a:off x="4494163" y="8012082"/>
            <a:ext cx="30744000" cy="1044000"/>
          </a:xfrm>
          <a:prstGeom prst="rect">
            <a:avLst/>
          </a:prstGeom>
        </p:spPr>
      </p:pic>
      <p:pic>
        <p:nvPicPr>
          <p:cNvPr id="19" name="Picture 18">
            <a:extLst>
              <a:ext uri="{FF2B5EF4-FFF2-40B4-BE49-F238E27FC236}">
                <a16:creationId xmlns:a16="http://schemas.microsoft.com/office/drawing/2014/main" id="{6735BCBC-CB3A-4F49-83C8-96AF5F65C508}"/>
              </a:ext>
            </a:extLst>
          </p:cNvPr>
          <p:cNvPicPr>
            <a:picLocks/>
          </p:cNvPicPr>
          <p:nvPr/>
        </p:nvPicPr>
        <p:blipFill rotWithShape="1">
          <a:blip r:embed="rId9"/>
          <a:srcRect t="3127" b="93991"/>
          <a:stretch/>
        </p:blipFill>
        <p:spPr>
          <a:xfrm>
            <a:off x="4494163" y="9999202"/>
            <a:ext cx="30744000" cy="1044000"/>
          </a:xfrm>
          <a:prstGeom prst="rect">
            <a:avLst/>
          </a:prstGeom>
        </p:spPr>
      </p:pic>
      <p:pic>
        <p:nvPicPr>
          <p:cNvPr id="22" name="Picture 21">
            <a:extLst>
              <a:ext uri="{FF2B5EF4-FFF2-40B4-BE49-F238E27FC236}">
                <a16:creationId xmlns:a16="http://schemas.microsoft.com/office/drawing/2014/main" id="{007892FA-267F-4E2D-AD0F-B08215BD09F6}"/>
              </a:ext>
            </a:extLst>
          </p:cNvPr>
          <p:cNvPicPr>
            <a:picLocks/>
          </p:cNvPicPr>
          <p:nvPr/>
        </p:nvPicPr>
        <p:blipFill rotWithShape="1">
          <a:blip r:embed="rId10"/>
          <a:srcRect t="3087" b="93904"/>
          <a:stretch/>
        </p:blipFill>
        <p:spPr>
          <a:xfrm>
            <a:off x="4494162" y="12018959"/>
            <a:ext cx="30744000" cy="1044000"/>
          </a:xfrm>
          <a:prstGeom prst="rect">
            <a:avLst/>
          </a:prstGeom>
        </p:spPr>
      </p:pic>
      <p:pic>
        <p:nvPicPr>
          <p:cNvPr id="31" name="Picture 30">
            <a:extLst>
              <a:ext uri="{FF2B5EF4-FFF2-40B4-BE49-F238E27FC236}">
                <a16:creationId xmlns:a16="http://schemas.microsoft.com/office/drawing/2014/main" id="{9092D997-F010-47DC-A792-8DED0D7FD4D4}"/>
              </a:ext>
            </a:extLst>
          </p:cNvPr>
          <p:cNvPicPr>
            <a:picLocks/>
          </p:cNvPicPr>
          <p:nvPr/>
        </p:nvPicPr>
        <p:blipFill rotWithShape="1">
          <a:blip r:embed="rId11"/>
          <a:srcRect t="3114" b="93786"/>
          <a:stretch/>
        </p:blipFill>
        <p:spPr>
          <a:xfrm>
            <a:off x="4494162" y="14033471"/>
            <a:ext cx="30744000" cy="1044000"/>
          </a:xfrm>
          <a:prstGeom prst="rect">
            <a:avLst/>
          </a:prstGeom>
        </p:spPr>
      </p:pic>
      <p:pic>
        <p:nvPicPr>
          <p:cNvPr id="3" name="Picture 2">
            <a:extLst>
              <a:ext uri="{FF2B5EF4-FFF2-40B4-BE49-F238E27FC236}">
                <a16:creationId xmlns:a16="http://schemas.microsoft.com/office/drawing/2014/main" id="{922C429F-0416-4080-B710-75FFD830A687}"/>
              </a:ext>
            </a:extLst>
          </p:cNvPr>
          <p:cNvPicPr>
            <a:picLocks/>
          </p:cNvPicPr>
          <p:nvPr/>
        </p:nvPicPr>
        <p:blipFill rotWithShape="1">
          <a:blip r:embed="rId12"/>
          <a:srcRect t="2809" b="93840"/>
          <a:stretch/>
        </p:blipFill>
        <p:spPr>
          <a:xfrm>
            <a:off x="4494162" y="16880611"/>
            <a:ext cx="30744000" cy="1044000"/>
          </a:xfrm>
          <a:prstGeom prst="rect">
            <a:avLst/>
          </a:prstGeom>
        </p:spPr>
      </p:pic>
    </p:spTree>
    <p:extLst>
      <p:ext uri="{BB962C8B-B14F-4D97-AF65-F5344CB8AC3E}">
        <p14:creationId xmlns:p14="http://schemas.microsoft.com/office/powerpoint/2010/main" val="2169566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random/>
        <p:sndAc>
          <p:stSnd>
            <p:snd r:embed="rId3" name="drumroll.wav"/>
          </p:stSnd>
        </p:sndAc>
      </p:transition>
    </mc:Choice>
    <mc:Fallback xmlns="">
      <p:transition spd="slow" advClick="0">
        <p:random/>
        <p:sndAc>
          <p:stSnd>
            <p:snd r:embed="rId13" name="drumroll.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14420146"/>
              </p:ext>
            </p:extLst>
          </p:nvPr>
        </p:nvGraphicFramePr>
        <p:xfrm>
          <a:off x="3345260" y="3890349"/>
          <a:ext cx="31838234" cy="5867400"/>
        </p:xfrm>
        <a:graphic>
          <a:graphicData uri="http://schemas.openxmlformats.org/drawingml/2006/table">
            <a:tbl>
              <a:tblPr firstRow="1" bandRow="1">
                <a:tableStyleId>{125E5076-3810-47DD-B79F-674D7AD40C01}</a:tableStyleId>
              </a:tblPr>
              <a:tblGrid>
                <a:gridCol w="1175241">
                  <a:extLst>
                    <a:ext uri="{9D8B030D-6E8A-4147-A177-3AD203B41FA5}">
                      <a16:colId xmlns:a16="http://schemas.microsoft.com/office/drawing/2014/main" val="1337973527"/>
                    </a:ext>
                  </a:extLst>
                </a:gridCol>
                <a:gridCol w="1620733">
                  <a:extLst>
                    <a:ext uri="{9D8B030D-6E8A-4147-A177-3AD203B41FA5}">
                      <a16:colId xmlns:a16="http://schemas.microsoft.com/office/drawing/2014/main" val="369979544"/>
                    </a:ext>
                  </a:extLst>
                </a:gridCol>
                <a:gridCol w="1151467">
                  <a:extLst>
                    <a:ext uri="{9D8B030D-6E8A-4147-A177-3AD203B41FA5}">
                      <a16:colId xmlns:a16="http://schemas.microsoft.com/office/drawing/2014/main" val="2431649458"/>
                    </a:ext>
                  </a:extLst>
                </a:gridCol>
                <a:gridCol w="2899642">
                  <a:extLst>
                    <a:ext uri="{9D8B030D-6E8A-4147-A177-3AD203B41FA5}">
                      <a16:colId xmlns:a16="http://schemas.microsoft.com/office/drawing/2014/main" val="1039989462"/>
                    </a:ext>
                  </a:extLst>
                </a:gridCol>
                <a:gridCol w="2133600">
                  <a:extLst>
                    <a:ext uri="{9D8B030D-6E8A-4147-A177-3AD203B41FA5}">
                      <a16:colId xmlns:a16="http://schemas.microsoft.com/office/drawing/2014/main" val="1917938601"/>
                    </a:ext>
                  </a:extLst>
                </a:gridCol>
                <a:gridCol w="5384802">
                  <a:extLst>
                    <a:ext uri="{9D8B030D-6E8A-4147-A177-3AD203B41FA5}">
                      <a16:colId xmlns:a16="http://schemas.microsoft.com/office/drawing/2014/main" val="3794132425"/>
                    </a:ext>
                  </a:extLst>
                </a:gridCol>
                <a:gridCol w="17472749">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16)</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(7. TYPE &amp; DRAWING TOOLS)</a:t>
                      </a:r>
                    </a:p>
                  </a:txBody>
                  <a:tcPr>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16.</a:t>
                      </a:r>
                    </a:p>
                  </a:txBody>
                  <a:tcPr>
                    <a:lnL w="38100"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6. Path Selection Tool, 16.1 Direct Selection Tool Screen Prints"/>
                        </a:rPr>
                        <a:t>Path Selection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L>
                      <a:noFill/>
                    </a:lnL>
                    <a:lnR>
                      <a:noFill/>
                    </a:lnR>
                    <a:lnT w="381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sz="5600" dirty="0"/>
                    </a:p>
                  </a:txBody>
                  <a:tcPr>
                    <a:lnT w="12700" cap="flat" cmpd="sng" algn="ctr">
                      <a:solidFill>
                        <a:schemeClr val="tx1"/>
                      </a:solidFill>
                      <a:prstDash val="solid"/>
                      <a:round/>
                      <a:headEnd type="none" w="med" len="med"/>
                      <a:tailEnd type="none" w="med" len="med"/>
                    </a:lnT>
                    <a:solidFill>
                      <a:srgbClr val="0070C0"/>
                    </a:solidFill>
                  </a:tcPr>
                </a:tc>
                <a:tc gridSpan="3">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Moves Drawings, Photographs &amp; Shapes Around The Canvas.</a:t>
                      </a:r>
                    </a:p>
                  </a:txBody>
                  <a:tcPr>
                    <a:lnL>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56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38100" cap="flat" cmpd="sng" algn="ctr">
                      <a:noFill/>
                      <a:prstDash val="solid"/>
                      <a:round/>
                      <a:headEnd type="none" w="med" len="med"/>
                      <a:tailEnd type="none" w="med" len="med"/>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L>
                      <a:noFill/>
                    </a:lnL>
                    <a:lnR>
                      <a:noFill/>
                    </a:lnR>
                    <a:lnT>
                      <a:noFill/>
                    </a:lnT>
                    <a:lnB>
                      <a:noFill/>
                    </a:lnB>
                    <a:lnTlToBr w="12700" cmpd="sng">
                      <a:noFill/>
                      <a:prstDash val="solid"/>
                    </a:lnTlToBr>
                    <a:lnBlToTr w="12700" cmpd="sng">
                      <a:noFill/>
                      <a:prstDash val="solid"/>
                    </a:lnBlToTr>
                    <a:solidFill>
                      <a:schemeClr val="tx1"/>
                    </a:solidFill>
                  </a:tcPr>
                </a:tc>
                <a:tc hMerge="1">
                  <a:txBody>
                    <a:bodyPr/>
                    <a:lstStyle/>
                    <a:p>
                      <a:endParaRPr lang="en-GB"/>
                    </a:p>
                  </a:txBody>
                  <a:tcPr/>
                </a:tc>
                <a:tc gridSpan="4">
                  <a:txBody>
                    <a:bodyPr/>
                    <a:lstStyle/>
                    <a:p>
                      <a:endParaRPr lang="en-GB" sz="5600" dirty="0"/>
                    </a:p>
                  </a:txBody>
                  <a:tcP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5600" dirty="0">
                        <a:latin typeface="Monotype Corsiva" panose="03010101010201010101" pitchFamily="66"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16.1</a:t>
                      </a:r>
                    </a:p>
                  </a:txBody>
                  <a:tcP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Direct Selection Tool</a:t>
                      </a:r>
                    </a:p>
                  </a:txBody>
                  <a:tcPr>
                    <a:lnL>
                      <a:noFill/>
                    </a:lnL>
                    <a:lnR>
                      <a:noFill/>
                    </a:lnR>
                    <a:lnT>
                      <a:noFill/>
                    </a:lnT>
                    <a:lnB>
                      <a:noFill/>
                    </a:lnB>
                    <a:lnTlToBr w="12700" cmpd="sng">
                      <a:noFill/>
                      <a:prstDash val="solid"/>
                    </a:lnTlToBr>
                    <a:lnBlToTr w="12700" cmpd="sng">
                      <a:noFill/>
                      <a:prstDash val="solid"/>
                    </a:lnBlToT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Rounded Rectangle Shapes.</a:t>
                      </a: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gridSpan="2">
                  <a:txBody>
                    <a:bodyPr/>
                    <a:lstStyle/>
                    <a:p>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Re-Shapes Drawings, Photographs &amp; Shapes. </a:t>
                      </a:r>
                    </a:p>
                    <a:p>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lang="en-GB" dirty="0"/>
                    </a:p>
                  </a:txBody>
                  <a:tcPr>
                    <a:lnL>
                      <a:noFill/>
                    </a:lnL>
                    <a:lnR w="38100" cap="flat" cmpd="sng" algn="ctr">
                      <a:noFill/>
                      <a:prstDash val="solid"/>
                      <a:round/>
                      <a:headEnd type="none" w="med" len="med"/>
                      <a:tailEnd type="none" w="med" len="med"/>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5600" dirty="0">
                        <a:latin typeface="Monotype Corsiva" panose="03010101010201010101" pitchFamily="66"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L w="38100" cap="flat" cmpd="sng" algn="ctr">
                      <a:noFill/>
                      <a:prstDash val="solid"/>
                      <a:round/>
                      <a:headEnd type="none" w="med" len="med"/>
                      <a:tailEnd type="none" w="med" len="med"/>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 </a:t>
                      </a:r>
                    </a:p>
                  </a:txBody>
                  <a:tcPr>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gridSpan="2">
                  <a:txBody>
                    <a:bodyPr/>
                    <a:lstStyle/>
                    <a:p>
                      <a:endParaRPr lang="en-GB" dirty="0"/>
                    </a:p>
                  </a:txBody>
                  <a:tcPr>
                    <a:lnL>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extLst>
                  <a:ext uri="{0D108BD9-81ED-4DB2-BD59-A6C34878D82A}">
                    <a16:rowId xmlns:a16="http://schemas.microsoft.com/office/drawing/2014/main" val="316705519"/>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5"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89968" y="-33861"/>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3" name="Group 32">
            <a:extLst>
              <a:ext uri="{FF2B5EF4-FFF2-40B4-BE49-F238E27FC236}">
                <a16:creationId xmlns:a16="http://schemas.microsoft.com/office/drawing/2014/main" id="{F1A66581-5BE5-4E34-B35F-C6E560BCDE02}"/>
              </a:ext>
            </a:extLst>
          </p:cNvPr>
          <p:cNvGrpSpPr/>
          <p:nvPr/>
        </p:nvGrpSpPr>
        <p:grpSpPr>
          <a:xfrm>
            <a:off x="-25877" y="19905811"/>
            <a:ext cx="1527408" cy="1963405"/>
            <a:chOff x="37004392" y="19860709"/>
            <a:chExt cx="1527408" cy="1963405"/>
          </a:xfrm>
        </p:grpSpPr>
        <p:sp>
          <p:nvSpPr>
            <p:cNvPr id="38" name="Rectangle 37">
              <a:extLst>
                <a:ext uri="{FF2B5EF4-FFF2-40B4-BE49-F238E27FC236}">
                  <a16:creationId xmlns:a16="http://schemas.microsoft.com/office/drawing/2014/main" id="{2082DCD8-E63F-4A7B-AD66-589CA1065752}"/>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9" name="TextBox 38">
              <a:extLst>
                <a:ext uri="{FF2B5EF4-FFF2-40B4-BE49-F238E27FC236}">
                  <a16:creationId xmlns:a16="http://schemas.microsoft.com/office/drawing/2014/main" id="{D749200F-8D24-422A-BF5F-7EF96F399D6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0" name="TextBox 39">
              <a:hlinkClick r:id="rId6" action="ppaction://hlinksldjump" tooltip="Contents Page One"/>
              <a:extLst>
                <a:ext uri="{FF2B5EF4-FFF2-40B4-BE49-F238E27FC236}">
                  <a16:creationId xmlns:a16="http://schemas.microsoft.com/office/drawing/2014/main" id="{1D9BF7AE-5EB8-46A5-A9AF-0C422358240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1" name="TextBox 40">
              <a:extLst>
                <a:ext uri="{FF2B5EF4-FFF2-40B4-BE49-F238E27FC236}">
                  <a16:creationId xmlns:a16="http://schemas.microsoft.com/office/drawing/2014/main" id="{DA54C3B1-A05C-4304-AFCB-E79DCB479640}"/>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2" name="TextBox 41">
              <a:hlinkClick r:id="rId6" action="ppaction://hlinksldjump" tooltip="Contents Page One"/>
              <a:extLst>
                <a:ext uri="{FF2B5EF4-FFF2-40B4-BE49-F238E27FC236}">
                  <a16:creationId xmlns:a16="http://schemas.microsoft.com/office/drawing/2014/main" id="{21345A61-4148-44FA-B2F0-21AA7A63C07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3" name="TextBox 42">
              <a:hlinkClick r:id="rId6" action="ppaction://hlinksldjump" tooltip="Contents Page"/>
              <a:extLst>
                <a:ext uri="{FF2B5EF4-FFF2-40B4-BE49-F238E27FC236}">
                  <a16:creationId xmlns:a16="http://schemas.microsoft.com/office/drawing/2014/main" id="{493454DC-A58B-45E3-87D7-24B2F388922F}"/>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5" name="Picture 4">
            <a:extLst>
              <a:ext uri="{FF2B5EF4-FFF2-40B4-BE49-F238E27FC236}">
                <a16:creationId xmlns:a16="http://schemas.microsoft.com/office/drawing/2014/main" id="{E5E4F347-DD03-4385-B4F7-1652A252028B}"/>
              </a:ext>
            </a:extLst>
          </p:cNvPr>
          <p:cNvPicPr>
            <a:picLocks/>
          </p:cNvPicPr>
          <p:nvPr/>
        </p:nvPicPr>
        <p:blipFill rotWithShape="1">
          <a:blip r:embed="rId7"/>
          <a:srcRect t="2811" b="93899"/>
          <a:stretch/>
        </p:blipFill>
        <p:spPr>
          <a:xfrm>
            <a:off x="3345260" y="5923535"/>
            <a:ext cx="31861152" cy="1008000"/>
          </a:xfrm>
          <a:prstGeom prst="rect">
            <a:avLst/>
          </a:prstGeom>
        </p:spPr>
      </p:pic>
      <p:pic>
        <p:nvPicPr>
          <p:cNvPr id="7" name="Picture 6">
            <a:extLst>
              <a:ext uri="{FF2B5EF4-FFF2-40B4-BE49-F238E27FC236}">
                <a16:creationId xmlns:a16="http://schemas.microsoft.com/office/drawing/2014/main" id="{51FCFC19-6AE8-4508-8050-E4A476643C21}"/>
              </a:ext>
            </a:extLst>
          </p:cNvPr>
          <p:cNvPicPr>
            <a:picLocks/>
          </p:cNvPicPr>
          <p:nvPr/>
        </p:nvPicPr>
        <p:blipFill rotWithShape="1">
          <a:blip r:embed="rId8"/>
          <a:srcRect t="2899" b="94126"/>
          <a:stretch/>
        </p:blipFill>
        <p:spPr>
          <a:xfrm>
            <a:off x="4502742" y="8712989"/>
            <a:ext cx="30703670" cy="1044000"/>
          </a:xfrm>
          <a:prstGeom prst="rect">
            <a:avLst/>
          </a:prstGeom>
        </p:spPr>
      </p:pic>
    </p:spTree>
    <p:extLst>
      <p:ext uri="{BB962C8B-B14F-4D97-AF65-F5344CB8AC3E}">
        <p14:creationId xmlns:p14="http://schemas.microsoft.com/office/powerpoint/2010/main" val="2941103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circle/>
        <p:sndAc>
          <p:stSnd>
            <p:snd r:embed="rId3" name="drumroll.wav"/>
          </p:stSnd>
        </p:sndAc>
      </p:transition>
    </mc:Choice>
    <mc:Fallback xmlns="">
      <p:transition spd="slow" advClick="0">
        <p:circle/>
        <p:sndAc>
          <p:stSnd>
            <p:snd r:embed="rId9" name="drumroll.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262758893"/>
              </p:ext>
            </p:extLst>
          </p:nvPr>
        </p:nvGraphicFramePr>
        <p:xfrm>
          <a:off x="3346784" y="3980254"/>
          <a:ext cx="31838234" cy="12542520"/>
        </p:xfrm>
        <a:graphic>
          <a:graphicData uri="http://schemas.openxmlformats.org/drawingml/2006/table">
            <a:tbl>
              <a:tblPr firstRow="1" bandRow="1">
                <a:tableStyleId>{125E5076-3810-47DD-B79F-674D7AD40C01}</a:tableStyleId>
              </a:tblPr>
              <a:tblGrid>
                <a:gridCol w="1530016">
                  <a:extLst>
                    <a:ext uri="{9D8B030D-6E8A-4147-A177-3AD203B41FA5}">
                      <a16:colId xmlns:a16="http://schemas.microsoft.com/office/drawing/2014/main" val="1337973527"/>
                    </a:ext>
                  </a:extLst>
                </a:gridCol>
                <a:gridCol w="1490133">
                  <a:extLst>
                    <a:ext uri="{9D8B030D-6E8A-4147-A177-3AD203B41FA5}">
                      <a16:colId xmlns:a16="http://schemas.microsoft.com/office/drawing/2014/main" val="369979544"/>
                    </a:ext>
                  </a:extLst>
                </a:gridCol>
                <a:gridCol w="927292">
                  <a:extLst>
                    <a:ext uri="{9D8B030D-6E8A-4147-A177-3AD203B41FA5}">
                      <a16:colId xmlns:a16="http://schemas.microsoft.com/office/drawing/2014/main" val="2431649458"/>
                    </a:ext>
                  </a:extLst>
                </a:gridCol>
                <a:gridCol w="935375">
                  <a:extLst>
                    <a:ext uri="{9D8B030D-6E8A-4147-A177-3AD203B41FA5}">
                      <a16:colId xmlns:a16="http://schemas.microsoft.com/office/drawing/2014/main" val="1039989462"/>
                    </a:ext>
                  </a:extLst>
                </a:gridCol>
                <a:gridCol w="1286933">
                  <a:extLst>
                    <a:ext uri="{9D8B030D-6E8A-4147-A177-3AD203B41FA5}">
                      <a16:colId xmlns:a16="http://schemas.microsoft.com/office/drawing/2014/main" val="1917938601"/>
                    </a:ext>
                  </a:extLst>
                </a:gridCol>
                <a:gridCol w="406400">
                  <a:extLst>
                    <a:ext uri="{9D8B030D-6E8A-4147-A177-3AD203B41FA5}">
                      <a16:colId xmlns:a16="http://schemas.microsoft.com/office/drawing/2014/main" val="829399123"/>
                    </a:ext>
                  </a:extLst>
                </a:gridCol>
                <a:gridCol w="6096000">
                  <a:extLst>
                    <a:ext uri="{9D8B030D-6E8A-4147-A177-3AD203B41FA5}">
                      <a16:colId xmlns:a16="http://schemas.microsoft.com/office/drawing/2014/main" val="3942495980"/>
                    </a:ext>
                  </a:extLst>
                </a:gridCol>
                <a:gridCol w="19166085">
                  <a:extLst>
                    <a:ext uri="{9D8B030D-6E8A-4147-A177-3AD203B41FA5}">
                      <a16:colId xmlns:a16="http://schemas.microsoft.com/office/drawing/2014/main" val="2747901461"/>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17)</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(8. NAVIGATION TOOLS)</a:t>
                      </a:r>
                    </a:p>
                  </a:txBody>
                  <a:tcP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17.</a:t>
                      </a:r>
                    </a:p>
                    <a:p>
                      <a:r>
                        <a:rPr lang="en-GB" sz="6000" b="1" u="sng" dirty="0" err="1">
                          <a:solidFill>
                            <a:srgbClr val="FF0000"/>
                          </a:solidFill>
                          <a:effectLst>
                            <a:outerShdw blurRad="38100" dist="38100" dir="2700000" algn="tl">
                              <a:srgbClr val="000000">
                                <a:alpha val="43137"/>
                              </a:srgbClr>
                            </a:outerShdw>
                          </a:effectLst>
                          <a:latin typeface="Monotype Corsiva" panose="03010101010201010101" pitchFamily="66" charset="0"/>
                        </a:rPr>
                        <a:t>17.A</a:t>
                      </a: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17. Hand Tool Screen Print"/>
                        </a:rPr>
                        <a:t>Hand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7.A Hand Tool Screen Print"/>
                        </a:rPr>
                        <a:t>Hand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sz="5600" dirty="0"/>
                    </a:p>
                  </a:txBody>
                  <a:tcPr>
                    <a:lnT w="12700" cap="flat" cmpd="sng" algn="ctr">
                      <a:solidFill>
                        <a:schemeClr val="tx1"/>
                      </a:solidFill>
                      <a:prstDash val="solid"/>
                      <a:round/>
                      <a:headEnd type="none" w="med" len="med"/>
                      <a:tailEnd type="none" w="med" len="med"/>
                    </a:lnT>
                    <a:solidFill>
                      <a:srgbClr val="0070C0"/>
                    </a:solidFill>
                  </a:tcPr>
                </a:tc>
                <a:tc gridSpan="4">
                  <a:txBody>
                    <a:bodyPr/>
                    <a:lstStyle/>
                    <a:p>
                      <a:pPr marL="1143000" indent="-1143000">
                        <a:buAutoNum type="arabicPeriod"/>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Moved Around &amp; Positioned Accordingly.</a:t>
                      </a:r>
                    </a:p>
                    <a:p>
                      <a:pPr marL="1143000" indent="-1143000">
                        <a:buAutoNum type="arabicPeriod"/>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Enlarged By Selecting The CTRL KEY &amp; Selecting The Left Handle Of The Mouse.</a:t>
                      </a:r>
                    </a:p>
                    <a:p>
                      <a:pPr marL="1143000" marR="0" lvl="0" indent="-1143000" algn="l" defTabSz="1444953" rtl="0" eaLnBrk="1" fontAlgn="auto" latinLnBrk="0" hangingPunct="1">
                        <a:lnSpc>
                          <a:spcPct val="100000"/>
                        </a:lnSpc>
                        <a:spcBef>
                          <a:spcPts val="0"/>
                        </a:spcBef>
                        <a:spcAft>
                          <a:spcPts val="0"/>
                        </a:spcAft>
                        <a:buClrTx/>
                        <a:buSzTx/>
                        <a:buFontTx/>
                        <a:buAutoNum type="arabicPeriod"/>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Reduced By Selecting The ALT KEY &amp; Selecting The Left Handle Of The Mouse.</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 </a:t>
                      </a:r>
                      <a:endPar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dirty="0"/>
                    </a:p>
                  </a:txBody>
                  <a:tcP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399249384"/>
                  </a:ext>
                </a:extLst>
              </a:tr>
              <a:tr h="367600">
                <a:tc>
                  <a:txBody>
                    <a:bodyPr/>
                    <a:lstStyle/>
                    <a:p>
                      <a:endParaRPr lang="en-GB" sz="56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6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gridSpan="5">
                  <a:txBody>
                    <a:bodyPr/>
                    <a:lstStyle/>
                    <a:p>
                      <a:endParaRPr lang="en-GB" sz="5600" dirty="0"/>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17.1</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7.1 Rotate Tool Screen Print"/>
                        </a:rPr>
                        <a:t>Rotate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gridSpan="2">
                  <a:txBody>
                    <a:bodyPr/>
                    <a:lstStyle/>
                    <a:p>
                      <a:pPr marL="0" indent="0">
                        <a:buNone/>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Rotated.</a:t>
                      </a:r>
                    </a:p>
                  </a:txBody>
                  <a:tcP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 </a:t>
                      </a:r>
                    </a:p>
                  </a:txBody>
                  <a:tcPr>
                    <a:solidFill>
                      <a:schemeClr val="tx1"/>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chemeClr val="tx1"/>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gridSpan="2">
                  <a:txBody>
                    <a:bodyPr/>
                    <a:lstStyle/>
                    <a:p>
                      <a:endParaRPr lang="en-GB" dirty="0"/>
                    </a:p>
                  </a:txBody>
                  <a:tcPr>
                    <a:solidFill>
                      <a:schemeClr val="tx1"/>
                    </a:solidFill>
                  </a:tcPr>
                </a:tc>
                <a:tc hMerge="1">
                  <a:txBody>
                    <a:bodyPr/>
                    <a:lstStyle/>
                    <a:p>
                      <a:endParaRPr lang="en-GB"/>
                    </a:p>
                  </a:txBody>
                  <a:tcPr/>
                </a:tc>
                <a:extLst>
                  <a:ext uri="{0D108BD9-81ED-4DB2-BD59-A6C34878D82A}">
                    <a16:rowId xmlns:a16="http://schemas.microsoft.com/office/drawing/2014/main" val="316705519"/>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17.2</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7.2 Zoom Tool Screen Print"/>
                        </a:rPr>
                        <a:t>Zoom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6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tc>
                <a:tc gridSpan="3">
                  <a:txBody>
                    <a:bodyPr/>
                    <a:lstStyle/>
                    <a:p>
                      <a:pPr marL="1143000" indent="-1143000">
                        <a:buAutoNum type="arabicPeriod"/>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Enlarged.</a:t>
                      </a:r>
                    </a:p>
                    <a:p>
                      <a:pPr marL="1143000" indent="-1143000">
                        <a:buAutoNum type="arabicPeriod"/>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The Artboard(s) To Be Reduced By Selecting The ALT KEY &amp; Selecting The Left Handle Of The Mouse.</a:t>
                      </a:r>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Draws Rounded Rectangle Shapes.</a:t>
                      </a:r>
                    </a:p>
                  </a:txBody>
                  <a:tcPr>
                    <a:solidFill>
                      <a:srgbClr val="00B0F0"/>
                    </a:solidFill>
                  </a:tcPr>
                </a:tc>
                <a:tc hMerge="1">
                  <a:txBody>
                    <a:bodyPr/>
                    <a:lstStyle/>
                    <a:p>
                      <a:endParaRPr lang="en-GB"/>
                    </a:p>
                  </a:txBody>
                  <a:tcPr/>
                </a:tc>
                <a:extLst>
                  <a:ext uri="{0D108BD9-81ED-4DB2-BD59-A6C34878D82A}">
                    <a16:rowId xmlns:a16="http://schemas.microsoft.com/office/drawing/2014/main" val="2361384209"/>
                  </a:ext>
                </a:extLst>
              </a:tr>
              <a:tr h="0">
                <a:tc>
                  <a:txBody>
                    <a:bodyPr/>
                    <a:lstStyle/>
                    <a:p>
                      <a:endParaRPr lang="en-GB" sz="56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a:txBody>
                  <a:tcPr>
                    <a:solidFill>
                      <a:schemeClr val="tx1"/>
                    </a:solidFill>
                  </a:tcPr>
                </a:tc>
                <a:tc gridSpan="2">
                  <a:txBody>
                    <a:bodyPr/>
                    <a:lstStyle/>
                    <a:p>
                      <a:endParaRPr lang="en-GB" dirty="0"/>
                    </a:p>
                  </a:txBody>
                  <a:tcPr>
                    <a:solidFill>
                      <a:schemeClr val="tx1"/>
                    </a:solidFill>
                  </a:tcPr>
                </a:tc>
                <a:tc hMerge="1">
                  <a:txBody>
                    <a:bodyPr/>
                    <a:lstStyle/>
                    <a:p>
                      <a:endParaRPr lang="en-GB"/>
                    </a:p>
                  </a:txBody>
                  <a:tcPr/>
                </a:tc>
                <a:extLst>
                  <a:ext uri="{0D108BD9-81ED-4DB2-BD59-A6C34878D82A}">
                    <a16:rowId xmlns:a16="http://schemas.microsoft.com/office/drawing/2014/main" val="631298622"/>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8"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89968" y="-33861"/>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28092"/>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34" name="Subtitle 4">
            <a:extLst>
              <a:ext uri="{FF2B5EF4-FFF2-40B4-BE49-F238E27FC236}">
                <a16:creationId xmlns:a16="http://schemas.microsoft.com/office/drawing/2014/main" id="{469CB540-2B82-497F-A730-51E52B592784}"/>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3" name="Group 32">
            <a:extLst>
              <a:ext uri="{FF2B5EF4-FFF2-40B4-BE49-F238E27FC236}">
                <a16:creationId xmlns:a16="http://schemas.microsoft.com/office/drawing/2014/main" id="{F1A66581-5BE5-4E34-B35F-C6E560BCDE02}"/>
              </a:ext>
            </a:extLst>
          </p:cNvPr>
          <p:cNvGrpSpPr/>
          <p:nvPr/>
        </p:nvGrpSpPr>
        <p:grpSpPr>
          <a:xfrm>
            <a:off x="-25877" y="19905811"/>
            <a:ext cx="1527408" cy="1963405"/>
            <a:chOff x="37004392" y="19860709"/>
            <a:chExt cx="1527408" cy="1963405"/>
          </a:xfrm>
        </p:grpSpPr>
        <p:sp>
          <p:nvSpPr>
            <p:cNvPr id="38" name="Rectangle 37">
              <a:extLst>
                <a:ext uri="{FF2B5EF4-FFF2-40B4-BE49-F238E27FC236}">
                  <a16:creationId xmlns:a16="http://schemas.microsoft.com/office/drawing/2014/main" id="{2082DCD8-E63F-4A7B-AD66-589CA1065752}"/>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9" name="TextBox 38">
              <a:extLst>
                <a:ext uri="{FF2B5EF4-FFF2-40B4-BE49-F238E27FC236}">
                  <a16:creationId xmlns:a16="http://schemas.microsoft.com/office/drawing/2014/main" id="{D749200F-8D24-422A-BF5F-7EF96F399D6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0" name="TextBox 39">
              <a:hlinkClick r:id="rId9" action="ppaction://hlinksldjump" tooltip="Contents Page One"/>
              <a:extLst>
                <a:ext uri="{FF2B5EF4-FFF2-40B4-BE49-F238E27FC236}">
                  <a16:creationId xmlns:a16="http://schemas.microsoft.com/office/drawing/2014/main" id="{1D9BF7AE-5EB8-46A5-A9AF-0C422358240E}"/>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1" name="TextBox 40">
              <a:extLst>
                <a:ext uri="{FF2B5EF4-FFF2-40B4-BE49-F238E27FC236}">
                  <a16:creationId xmlns:a16="http://schemas.microsoft.com/office/drawing/2014/main" id="{DA54C3B1-A05C-4304-AFCB-E79DCB479640}"/>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2" name="TextBox 41">
              <a:hlinkClick r:id="rId9" action="ppaction://hlinksldjump" tooltip="Contents Page One"/>
              <a:extLst>
                <a:ext uri="{FF2B5EF4-FFF2-40B4-BE49-F238E27FC236}">
                  <a16:creationId xmlns:a16="http://schemas.microsoft.com/office/drawing/2014/main" id="{21345A61-4148-44FA-B2F0-21AA7A63C072}"/>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3" name="TextBox 42">
              <a:hlinkClick r:id="rId9" action="ppaction://hlinksldjump" tooltip="Contents Page"/>
              <a:extLst>
                <a:ext uri="{FF2B5EF4-FFF2-40B4-BE49-F238E27FC236}">
                  <a16:creationId xmlns:a16="http://schemas.microsoft.com/office/drawing/2014/main" id="{493454DC-A58B-45E3-87D7-24B2F388922F}"/>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pic>
        <p:nvPicPr>
          <p:cNvPr id="3" name="Picture 2">
            <a:extLst>
              <a:ext uri="{FF2B5EF4-FFF2-40B4-BE49-F238E27FC236}">
                <a16:creationId xmlns:a16="http://schemas.microsoft.com/office/drawing/2014/main" id="{FA21E42B-4D9A-4D2F-84D1-061F8E83D80A}"/>
              </a:ext>
            </a:extLst>
          </p:cNvPr>
          <p:cNvPicPr>
            <a:picLocks/>
          </p:cNvPicPr>
          <p:nvPr/>
        </p:nvPicPr>
        <p:blipFill rotWithShape="1">
          <a:blip r:embed="rId10"/>
          <a:srcRect l="124" t="3040" b="93732"/>
          <a:stretch/>
        </p:blipFill>
        <p:spPr>
          <a:xfrm>
            <a:off x="3346783" y="9729513"/>
            <a:ext cx="31838234" cy="1107555"/>
          </a:xfrm>
          <a:prstGeom prst="rect">
            <a:avLst/>
          </a:prstGeom>
        </p:spPr>
      </p:pic>
      <p:pic>
        <p:nvPicPr>
          <p:cNvPr id="5" name="Picture 4">
            <a:extLst>
              <a:ext uri="{FF2B5EF4-FFF2-40B4-BE49-F238E27FC236}">
                <a16:creationId xmlns:a16="http://schemas.microsoft.com/office/drawing/2014/main" id="{A1D95F3C-490E-4E68-B137-46FEA4CE730F}"/>
              </a:ext>
            </a:extLst>
          </p:cNvPr>
          <p:cNvPicPr>
            <a:picLocks/>
          </p:cNvPicPr>
          <p:nvPr/>
        </p:nvPicPr>
        <p:blipFill rotWithShape="1">
          <a:blip r:embed="rId11"/>
          <a:srcRect t="2928" b="93575"/>
          <a:stretch/>
        </p:blipFill>
        <p:spPr>
          <a:xfrm>
            <a:off x="4876800" y="11663054"/>
            <a:ext cx="30342082" cy="1044000"/>
          </a:xfrm>
          <a:prstGeom prst="rect">
            <a:avLst/>
          </a:prstGeom>
        </p:spPr>
      </p:pic>
      <p:pic>
        <p:nvPicPr>
          <p:cNvPr id="7" name="Picture 6">
            <a:extLst>
              <a:ext uri="{FF2B5EF4-FFF2-40B4-BE49-F238E27FC236}">
                <a16:creationId xmlns:a16="http://schemas.microsoft.com/office/drawing/2014/main" id="{6C5AFFA9-64C2-43DE-9B9A-B3032361186C}"/>
              </a:ext>
            </a:extLst>
          </p:cNvPr>
          <p:cNvPicPr>
            <a:picLocks/>
          </p:cNvPicPr>
          <p:nvPr/>
        </p:nvPicPr>
        <p:blipFill rotWithShape="1">
          <a:blip r:embed="rId12"/>
          <a:srcRect t="2858" b="93699"/>
          <a:stretch/>
        </p:blipFill>
        <p:spPr>
          <a:xfrm>
            <a:off x="4876800" y="15496090"/>
            <a:ext cx="30342082" cy="1044000"/>
          </a:xfrm>
          <a:prstGeom prst="rect">
            <a:avLst/>
          </a:prstGeom>
        </p:spPr>
      </p:pic>
    </p:spTree>
    <p:extLst>
      <p:ext uri="{BB962C8B-B14F-4D97-AF65-F5344CB8AC3E}">
        <p14:creationId xmlns:p14="http://schemas.microsoft.com/office/powerpoint/2010/main" val="521381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sndAc>
          <p:stSnd>
            <p:snd r:embed="rId3" name="drumroll.wav"/>
          </p:stSnd>
        </p:sndAc>
      </p:transition>
    </mc:Choice>
    <mc:Fallback xmlns="">
      <p:transition spd="slow" advClick="0">
        <p:fade/>
        <p:sndAc>
          <p:stSnd>
            <p:snd r:embed="rId13" name="drumroll.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8FF3-D7E1-415C-925B-F721BCCB5B75}"/>
              </a:ext>
            </a:extLst>
          </p:cNvPr>
          <p:cNvSpPr>
            <a:spLocks noGrp="1"/>
          </p:cNvSpPr>
          <p:nvPr>
            <p:ph type="title"/>
          </p:nvPr>
        </p:nvSpPr>
        <p:spPr>
          <a:xfrm rot="16200000" flipH="1" flipV="1">
            <a:off x="27174128" y="10560134"/>
            <a:ext cx="16644546" cy="2023470"/>
          </a:xfrm>
          <a:effectLst/>
        </p:spPr>
        <p:txBody>
          <a:bodyPr vert="wordArtVert" lIns="91440" tIns="45721" rIns="91440" bIns="45721" rtlCol="0" anchor="b">
            <a:noAutofit/>
          </a:bodyPr>
          <a:lstStyle/>
          <a:p>
            <a:pPr algn="l">
              <a:spcBef>
                <a:spcPct val="20000"/>
              </a:spcBef>
              <a:spcAft>
                <a:spcPts val="1897"/>
              </a:spcAft>
              <a:buClr>
                <a:schemeClr val="accent1">
                  <a:lumMod val="75000"/>
                </a:schemeClr>
              </a:buClr>
              <a:buSzPct val="145000"/>
            </a:pPr>
            <a:r>
              <a:rPr lang="en-GB" sz="13000" b="1" dirty="0">
                <a:ln w="3175" cmpd="sng">
                  <a:solidFill>
                    <a:schemeClr val="accent1">
                      <a:lumMod val="75000"/>
                    </a:schemeClr>
                  </a:solidFill>
                </a:ln>
                <a:solidFill>
                  <a:schemeClr val="accent5">
                    <a:lumMod val="75000"/>
                  </a:schemeClr>
                </a:solidFill>
                <a:effectLst>
                  <a:outerShdw blurRad="38100" dist="38100" dir="2700000" algn="tl">
                    <a:srgbClr val="000000">
                      <a:alpha val="43137"/>
                    </a:srgbClr>
                  </a:outerShdw>
                </a:effectLst>
                <a:latin typeface="Monotype Corsiva" panose="03010101010201010101" pitchFamily="66" charset="0"/>
                <a:ea typeface="+mn-ea"/>
                <a:cs typeface="+mn-cs"/>
              </a:rPr>
              <a:t>CONTENTS</a:t>
            </a:r>
          </a:p>
        </p:txBody>
      </p:sp>
      <p:grpSp>
        <p:nvGrpSpPr>
          <p:cNvPr id="48" name="Group 47">
            <a:extLst>
              <a:ext uri="{FF2B5EF4-FFF2-40B4-BE49-F238E27FC236}">
                <a16:creationId xmlns:a16="http://schemas.microsoft.com/office/drawing/2014/main" id="{199DCD5C-36C0-4B7F-AED5-309CF0956267}"/>
              </a:ext>
            </a:extLst>
          </p:cNvPr>
          <p:cNvGrpSpPr/>
          <p:nvPr/>
        </p:nvGrpSpPr>
        <p:grpSpPr>
          <a:xfrm>
            <a:off x="34470902" y="0"/>
            <a:ext cx="4051054" cy="21674138"/>
            <a:chOff x="34280399" y="19044"/>
            <a:chExt cx="4051054" cy="21616993"/>
          </a:xfrm>
        </p:grpSpPr>
        <p:sp>
          <p:nvSpPr>
            <p:cNvPr id="12" name="Freeform 6">
              <a:extLst>
                <a:ext uri="{FF2B5EF4-FFF2-40B4-BE49-F238E27FC236}">
                  <a16:creationId xmlns:a16="http://schemas.microsoft.com/office/drawing/2014/main" id="{60A9CF94-F031-4982-85DD-B66AB88D953E}"/>
                </a:ext>
              </a:extLst>
            </p:cNvPr>
            <p:cNvSpPr/>
            <p:nvPr/>
          </p:nvSpPr>
          <p:spPr bwMode="auto">
            <a:xfrm flipH="1">
              <a:off x="35940480" y="19044"/>
              <a:ext cx="1848312" cy="16765474"/>
            </a:xfrm>
            <a:custGeom>
              <a:avLst/>
              <a:gdLst/>
              <a:ahLst/>
              <a:cxnLst/>
              <a:rect l="0" t="0" r="r" b="b"/>
              <a:pathLst>
                <a:path w="707" h="3357">
                  <a:moveTo>
                    <a:pt x="0" y="3330"/>
                  </a:moveTo>
                  <a:lnTo>
                    <a:pt x="156" y="3357"/>
                  </a:lnTo>
                  <a:lnTo>
                    <a:pt x="707" y="0"/>
                  </a:lnTo>
                  <a:lnTo>
                    <a:pt x="547" y="0"/>
                  </a:lnTo>
                  <a:lnTo>
                    <a:pt x="0" y="3330"/>
                  </a:lnTo>
                  <a:close/>
                </a:path>
              </a:pathLst>
            </a:custGeom>
            <a:solidFill>
              <a:srgbClr val="FF0000"/>
            </a:solidFill>
            <a:ln>
              <a:noFill/>
            </a:ln>
          </p:spPr>
          <p:txBody>
            <a:bodyPr/>
            <a:lstStyle/>
            <a:p>
              <a:endParaRPr lang="en-GB" dirty="0"/>
            </a:p>
          </p:txBody>
        </p:sp>
        <p:sp>
          <p:nvSpPr>
            <p:cNvPr id="13" name="Freeform 7">
              <a:extLst>
                <a:ext uri="{FF2B5EF4-FFF2-40B4-BE49-F238E27FC236}">
                  <a16:creationId xmlns:a16="http://schemas.microsoft.com/office/drawing/2014/main" id="{B9E744DB-F7C9-441F-B334-F04DB69296E1}"/>
                </a:ext>
              </a:extLst>
            </p:cNvPr>
            <p:cNvSpPr/>
            <p:nvPr/>
          </p:nvSpPr>
          <p:spPr bwMode="auto">
            <a:xfrm flipH="1">
              <a:off x="36452885" y="19044"/>
              <a:ext cx="1840468" cy="16600664"/>
            </a:xfrm>
            <a:custGeom>
              <a:avLst/>
              <a:gdLst/>
              <a:ahLst/>
              <a:cxnLst/>
              <a:rect l="0" t="0" r="r" b="b"/>
              <a:pathLst>
                <a:path w="704" h="3324">
                  <a:moveTo>
                    <a:pt x="704" y="0"/>
                  </a:moveTo>
                  <a:lnTo>
                    <a:pt x="545" y="0"/>
                  </a:lnTo>
                  <a:lnTo>
                    <a:pt x="0" y="3300"/>
                  </a:lnTo>
                  <a:lnTo>
                    <a:pt x="157" y="3324"/>
                  </a:lnTo>
                  <a:lnTo>
                    <a:pt x="704" y="0"/>
                  </a:lnTo>
                  <a:close/>
                </a:path>
              </a:pathLst>
            </a:custGeom>
            <a:solidFill>
              <a:srgbClr val="7030A0"/>
            </a:solidFill>
            <a:ln>
              <a:noFill/>
            </a:ln>
          </p:spPr>
          <p:txBody>
            <a:bodyPr/>
            <a:lstStyle/>
            <a:p>
              <a:endParaRPr lang="en-GB" sz="1801" dirty="0"/>
            </a:p>
          </p:txBody>
        </p:sp>
        <p:sp>
          <p:nvSpPr>
            <p:cNvPr id="14" name="Freeform 8">
              <a:extLst>
                <a:ext uri="{FF2B5EF4-FFF2-40B4-BE49-F238E27FC236}">
                  <a16:creationId xmlns:a16="http://schemas.microsoft.com/office/drawing/2014/main" id="{EA23FF62-1074-402C-800E-3E613B45864A}"/>
                </a:ext>
              </a:extLst>
            </p:cNvPr>
            <p:cNvSpPr/>
            <p:nvPr/>
          </p:nvSpPr>
          <p:spPr bwMode="auto">
            <a:xfrm flipH="1">
              <a:off x="36269883" y="16539959"/>
              <a:ext cx="2023470" cy="5094067"/>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285B0507-D049-4493-BD77-5973CC3E3D44}"/>
                </a:ext>
              </a:extLst>
            </p:cNvPr>
            <p:cNvSpPr/>
            <p:nvPr/>
          </p:nvSpPr>
          <p:spPr bwMode="auto">
            <a:xfrm flipH="1">
              <a:off x="35326120" y="16704769"/>
              <a:ext cx="2462672" cy="4929260"/>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GB" dirty="0"/>
            </a:p>
          </p:txBody>
        </p:sp>
        <p:sp>
          <p:nvSpPr>
            <p:cNvPr id="16" name="Freeform 10">
              <a:extLst>
                <a:ext uri="{FF2B5EF4-FFF2-40B4-BE49-F238E27FC236}">
                  <a16:creationId xmlns:a16="http://schemas.microsoft.com/office/drawing/2014/main" id="{B8537346-4C40-4F9F-AFE0-61E68E73EA5C}"/>
                </a:ext>
              </a:extLst>
            </p:cNvPr>
            <p:cNvSpPr/>
            <p:nvPr/>
          </p:nvSpPr>
          <p:spPr bwMode="auto">
            <a:xfrm flipH="1">
              <a:off x="34280399" y="16691796"/>
              <a:ext cx="3508393" cy="4944241"/>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rgbClr val="FF0000"/>
            </a:solidFill>
            <a:ln>
              <a:noFill/>
            </a:ln>
          </p:spPr>
          <p:txBody>
            <a:bodyPr/>
            <a:lstStyle/>
            <a:p>
              <a:endParaRPr lang="en-GB" dirty="0"/>
            </a:p>
          </p:txBody>
        </p:sp>
        <p:sp>
          <p:nvSpPr>
            <p:cNvPr id="17" name="Freeform 11">
              <a:extLst>
                <a:ext uri="{FF2B5EF4-FFF2-40B4-BE49-F238E27FC236}">
                  <a16:creationId xmlns:a16="http://schemas.microsoft.com/office/drawing/2014/main" id="{1FA8037A-7A2A-476C-A37B-C19CD064D1B5}"/>
                </a:ext>
              </a:extLst>
            </p:cNvPr>
            <p:cNvSpPr/>
            <p:nvPr/>
          </p:nvSpPr>
          <p:spPr bwMode="auto">
            <a:xfrm flipH="1">
              <a:off x="35539379" y="16541970"/>
              <a:ext cx="2792074" cy="5094067"/>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7030A0"/>
            </a:solidFill>
            <a:ln>
              <a:noFill/>
            </a:ln>
          </p:spPr>
          <p:txBody>
            <a:bodyPr/>
            <a:lstStyle/>
            <a:p>
              <a:endParaRPr lang="en-GB" sz="1801" dirty="0"/>
            </a:p>
          </p:txBody>
        </p:sp>
      </p:grpSp>
      <p:grpSp>
        <p:nvGrpSpPr>
          <p:cNvPr id="50" name="Group 49">
            <a:extLst>
              <a:ext uri="{FF2B5EF4-FFF2-40B4-BE49-F238E27FC236}">
                <a16:creationId xmlns:a16="http://schemas.microsoft.com/office/drawing/2014/main" id="{0E1ED775-54E7-4325-9783-770CDCD768F8}"/>
              </a:ext>
            </a:extLst>
          </p:cNvPr>
          <p:cNvGrpSpPr/>
          <p:nvPr/>
        </p:nvGrpSpPr>
        <p:grpSpPr>
          <a:xfrm flipH="1">
            <a:off x="-8846" y="5775"/>
            <a:ext cx="4051054" cy="21668364"/>
            <a:chOff x="34280399" y="19044"/>
            <a:chExt cx="4051054" cy="21616993"/>
          </a:xfrm>
        </p:grpSpPr>
        <p:sp>
          <p:nvSpPr>
            <p:cNvPr id="51" name="Freeform 6">
              <a:extLst>
                <a:ext uri="{FF2B5EF4-FFF2-40B4-BE49-F238E27FC236}">
                  <a16:creationId xmlns:a16="http://schemas.microsoft.com/office/drawing/2014/main" id="{78B7C624-204D-45BD-876E-41FF8EECD091}"/>
                </a:ext>
              </a:extLst>
            </p:cNvPr>
            <p:cNvSpPr/>
            <p:nvPr/>
          </p:nvSpPr>
          <p:spPr bwMode="auto">
            <a:xfrm flipH="1">
              <a:off x="35940480" y="19044"/>
              <a:ext cx="1848312" cy="16765471"/>
            </a:xfrm>
            <a:custGeom>
              <a:avLst/>
              <a:gdLst/>
              <a:ahLst/>
              <a:cxnLst/>
              <a:rect l="0" t="0" r="r" b="b"/>
              <a:pathLst>
                <a:path w="707" h="3357">
                  <a:moveTo>
                    <a:pt x="0" y="3330"/>
                  </a:moveTo>
                  <a:lnTo>
                    <a:pt x="156" y="3357"/>
                  </a:lnTo>
                  <a:lnTo>
                    <a:pt x="707" y="0"/>
                  </a:lnTo>
                  <a:lnTo>
                    <a:pt x="547" y="0"/>
                  </a:lnTo>
                  <a:lnTo>
                    <a:pt x="0" y="3330"/>
                  </a:lnTo>
                  <a:close/>
                </a:path>
              </a:pathLst>
            </a:custGeom>
            <a:solidFill>
              <a:srgbClr val="FF0000"/>
            </a:solidFill>
            <a:ln>
              <a:noFill/>
            </a:ln>
          </p:spPr>
          <p:txBody>
            <a:bodyPr/>
            <a:lstStyle/>
            <a:p>
              <a:endParaRPr lang="en-GB" dirty="0"/>
            </a:p>
          </p:txBody>
        </p:sp>
        <p:sp>
          <p:nvSpPr>
            <p:cNvPr id="52" name="Freeform 7">
              <a:extLst>
                <a:ext uri="{FF2B5EF4-FFF2-40B4-BE49-F238E27FC236}">
                  <a16:creationId xmlns:a16="http://schemas.microsoft.com/office/drawing/2014/main" id="{FA5CF4C2-11DC-4F69-967E-03CB3DCA1455}"/>
                </a:ext>
              </a:extLst>
            </p:cNvPr>
            <p:cNvSpPr/>
            <p:nvPr/>
          </p:nvSpPr>
          <p:spPr bwMode="auto">
            <a:xfrm flipH="1">
              <a:off x="36452885" y="19044"/>
              <a:ext cx="1840468" cy="16600661"/>
            </a:xfrm>
            <a:custGeom>
              <a:avLst/>
              <a:gdLst/>
              <a:ahLst/>
              <a:cxnLst/>
              <a:rect l="0" t="0" r="r" b="b"/>
              <a:pathLst>
                <a:path w="704" h="3324">
                  <a:moveTo>
                    <a:pt x="704" y="0"/>
                  </a:moveTo>
                  <a:lnTo>
                    <a:pt x="545" y="0"/>
                  </a:lnTo>
                  <a:lnTo>
                    <a:pt x="0" y="3300"/>
                  </a:lnTo>
                  <a:lnTo>
                    <a:pt x="157" y="3324"/>
                  </a:lnTo>
                  <a:lnTo>
                    <a:pt x="704" y="0"/>
                  </a:lnTo>
                  <a:close/>
                </a:path>
              </a:pathLst>
            </a:custGeom>
            <a:solidFill>
              <a:srgbClr val="7030A0"/>
            </a:solidFill>
            <a:ln>
              <a:noFill/>
            </a:ln>
          </p:spPr>
          <p:txBody>
            <a:bodyPr/>
            <a:lstStyle/>
            <a:p>
              <a:endParaRPr lang="en-GB" sz="1801" dirty="0"/>
            </a:p>
          </p:txBody>
        </p:sp>
        <p:sp>
          <p:nvSpPr>
            <p:cNvPr id="53" name="Freeform 8">
              <a:extLst>
                <a:ext uri="{FF2B5EF4-FFF2-40B4-BE49-F238E27FC236}">
                  <a16:creationId xmlns:a16="http://schemas.microsoft.com/office/drawing/2014/main" id="{E9F1B240-9043-4444-AE26-2A8DB311DB29}"/>
                </a:ext>
              </a:extLst>
            </p:cNvPr>
            <p:cNvSpPr/>
            <p:nvPr/>
          </p:nvSpPr>
          <p:spPr bwMode="auto">
            <a:xfrm flipH="1">
              <a:off x="36269883" y="16539958"/>
              <a:ext cx="2023470" cy="5094067"/>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4" name="Freeform 9">
              <a:extLst>
                <a:ext uri="{FF2B5EF4-FFF2-40B4-BE49-F238E27FC236}">
                  <a16:creationId xmlns:a16="http://schemas.microsoft.com/office/drawing/2014/main" id="{5BAAE3F4-1654-4366-B20B-EDE52A4F7BA7}"/>
                </a:ext>
              </a:extLst>
            </p:cNvPr>
            <p:cNvSpPr/>
            <p:nvPr/>
          </p:nvSpPr>
          <p:spPr bwMode="auto">
            <a:xfrm flipH="1">
              <a:off x="35326120" y="16704767"/>
              <a:ext cx="2462672" cy="4929259"/>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5" name="Freeform 10">
              <a:extLst>
                <a:ext uri="{FF2B5EF4-FFF2-40B4-BE49-F238E27FC236}">
                  <a16:creationId xmlns:a16="http://schemas.microsoft.com/office/drawing/2014/main" id="{4627B093-AF15-4C63-8582-3640EA4FA022}"/>
                </a:ext>
              </a:extLst>
            </p:cNvPr>
            <p:cNvSpPr/>
            <p:nvPr/>
          </p:nvSpPr>
          <p:spPr bwMode="auto">
            <a:xfrm flipH="1">
              <a:off x="34280399" y="16691795"/>
              <a:ext cx="3508393" cy="4944240"/>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rgbClr val="FF0000"/>
            </a:solidFill>
            <a:ln>
              <a:noFill/>
            </a:ln>
          </p:spPr>
          <p:txBody>
            <a:bodyPr/>
            <a:lstStyle/>
            <a:p>
              <a:endParaRPr lang="en-GB" dirty="0"/>
            </a:p>
          </p:txBody>
        </p:sp>
        <p:sp>
          <p:nvSpPr>
            <p:cNvPr id="56" name="Freeform 11">
              <a:extLst>
                <a:ext uri="{FF2B5EF4-FFF2-40B4-BE49-F238E27FC236}">
                  <a16:creationId xmlns:a16="http://schemas.microsoft.com/office/drawing/2014/main" id="{EB3DAEC2-BC0A-4B49-82CA-0C879C0AB4F4}"/>
                </a:ext>
              </a:extLst>
            </p:cNvPr>
            <p:cNvSpPr/>
            <p:nvPr/>
          </p:nvSpPr>
          <p:spPr bwMode="auto">
            <a:xfrm flipH="1">
              <a:off x="35539379" y="16541970"/>
              <a:ext cx="2792074" cy="5094067"/>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7030A0"/>
            </a:solidFill>
            <a:ln>
              <a:noFill/>
            </a:ln>
          </p:spPr>
          <p:txBody>
            <a:bodyPr/>
            <a:lstStyle/>
            <a:p>
              <a:endParaRPr lang="en-GB" sz="1801" dirty="0"/>
            </a:p>
          </p:txBody>
        </p:sp>
      </p:grpSp>
      <p:grpSp>
        <p:nvGrpSpPr>
          <p:cNvPr id="37" name="Group 36">
            <a:extLst>
              <a:ext uri="{FF2B5EF4-FFF2-40B4-BE49-F238E27FC236}">
                <a16:creationId xmlns:a16="http://schemas.microsoft.com/office/drawing/2014/main" id="{0A8B940C-41D6-48AE-BF3A-62A645B3E91F}"/>
              </a:ext>
            </a:extLst>
          </p:cNvPr>
          <p:cNvGrpSpPr/>
          <p:nvPr/>
        </p:nvGrpSpPr>
        <p:grpSpPr>
          <a:xfrm>
            <a:off x="37160471" y="20180164"/>
            <a:ext cx="1332000" cy="1476000"/>
            <a:chOff x="37114656" y="20025650"/>
            <a:chExt cx="1404366" cy="1629444"/>
          </a:xfrm>
        </p:grpSpPr>
        <p:sp>
          <p:nvSpPr>
            <p:cNvPr id="38" name="Rectangle 37">
              <a:extLst>
                <a:ext uri="{FF2B5EF4-FFF2-40B4-BE49-F238E27FC236}">
                  <a16:creationId xmlns:a16="http://schemas.microsoft.com/office/drawing/2014/main" id="{833EA8C0-AAD1-4D4D-ACE6-332A0EACE882}"/>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30D0E8E9-9939-4588-BF64-9C7121158240}"/>
                </a:ext>
              </a:extLst>
            </p:cNvPr>
            <p:cNvGrpSpPr/>
            <p:nvPr/>
          </p:nvGrpSpPr>
          <p:grpSpPr>
            <a:xfrm>
              <a:off x="37254273" y="20182018"/>
              <a:ext cx="1085227" cy="1323463"/>
              <a:chOff x="23219356" y="16072186"/>
              <a:chExt cx="1168401" cy="1473688"/>
            </a:xfrm>
          </p:grpSpPr>
          <p:sp>
            <p:nvSpPr>
              <p:cNvPr id="41" name="Isosceles Triangle 40">
                <a:extLst>
                  <a:ext uri="{FF2B5EF4-FFF2-40B4-BE49-F238E27FC236}">
                    <a16:creationId xmlns:a16="http://schemas.microsoft.com/office/drawing/2014/main" id="{9135BA2D-C453-44B2-998A-EC0B16605A8C}"/>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B528EE7C-0B79-419C-80C6-70B6F69AFBFA}"/>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hlinkClick r:id="rId3" action="ppaction://hlinksldjump" tooltip="Title Page"/>
                <a:extLst>
                  <a:ext uri="{FF2B5EF4-FFF2-40B4-BE49-F238E27FC236}">
                    <a16:creationId xmlns:a16="http://schemas.microsoft.com/office/drawing/2014/main" id="{F25622D6-C582-4890-A2A7-7D0F31A04910}"/>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Rectangle 39">
              <a:hlinkClick r:id="" action="ppaction://hlinkshowjump?jump=firstslide" tooltip="Title Page"/>
              <a:extLst>
                <a:ext uri="{FF2B5EF4-FFF2-40B4-BE49-F238E27FC236}">
                  <a16:creationId xmlns:a16="http://schemas.microsoft.com/office/drawing/2014/main" id="{6C56B848-40D5-4BD5-BF22-F8EE5070BE38}"/>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33" name="Title 1">
            <a:extLst>
              <a:ext uri="{FF2B5EF4-FFF2-40B4-BE49-F238E27FC236}">
                <a16:creationId xmlns:a16="http://schemas.microsoft.com/office/drawing/2014/main" id="{BF96E266-B147-410E-9DC9-FCB06831E8DA}"/>
              </a:ext>
            </a:extLst>
          </p:cNvPr>
          <p:cNvSpPr txBox="1">
            <a:spLocks/>
          </p:cNvSpPr>
          <p:nvPr/>
        </p:nvSpPr>
        <p:spPr>
          <a:xfrm rot="5400000" flipH="1" flipV="1">
            <a:off x="-5534537" y="10466350"/>
            <a:ext cx="16644546" cy="2023470"/>
          </a:xfrm>
          <a:prstGeom prst="rect">
            <a:avLst/>
          </a:prstGeom>
          <a:effectLst/>
        </p:spPr>
        <p:txBody>
          <a:bodyPr vert="wordArtVert" lIns="91440" tIns="45721" rIns="91440" bIns="45721" rtlCol="0" anchor="b">
            <a:noAutofit/>
          </a:bodyPr>
          <a:lstStyle>
            <a:lvl1pPr algn="ctr" defTabSz="1444953" rtl="0" eaLnBrk="1" latinLnBrk="0" hangingPunct="1">
              <a:spcBef>
                <a:spcPct val="0"/>
              </a:spcBef>
              <a:buNone/>
              <a:defRPr sz="12642"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ct val="20000"/>
              </a:spcBef>
              <a:spcAft>
                <a:spcPts val="1897"/>
              </a:spcAft>
              <a:buClr>
                <a:schemeClr val="accent1">
                  <a:lumMod val="75000"/>
                </a:schemeClr>
              </a:buClr>
              <a:buSzPct val="145000"/>
            </a:pPr>
            <a:r>
              <a:rPr lang="en-GB" sz="13000" b="1">
                <a:ln w="3175" cmpd="sng">
                  <a:solidFill>
                    <a:schemeClr val="accent1">
                      <a:lumMod val="75000"/>
                    </a:schemeClr>
                  </a:solidFill>
                </a:ln>
                <a:solidFill>
                  <a:schemeClr val="accent5">
                    <a:lumMod val="75000"/>
                  </a:schemeClr>
                </a:solidFill>
                <a:effectLst>
                  <a:outerShdw blurRad="38100" dist="38100" dir="2700000" algn="tl">
                    <a:srgbClr val="000000">
                      <a:alpha val="43137"/>
                    </a:srgbClr>
                  </a:outerShdw>
                </a:effectLst>
                <a:latin typeface="Monotype Corsiva" panose="03010101010201010101" pitchFamily="66" charset="0"/>
                <a:ea typeface="+mn-ea"/>
                <a:cs typeface="+mn-cs"/>
              </a:rPr>
              <a:t>CONTENTS</a:t>
            </a:r>
            <a:endParaRPr lang="en-GB" sz="13000" b="1" dirty="0">
              <a:ln w="3175" cmpd="sng">
                <a:solidFill>
                  <a:schemeClr val="accent1">
                    <a:lumMod val="75000"/>
                  </a:schemeClr>
                </a:solidFill>
              </a:ln>
              <a:solidFill>
                <a:schemeClr val="accent5">
                  <a:lumMod val="75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34" name="Title 1">
            <a:extLst>
              <a:ext uri="{FF2B5EF4-FFF2-40B4-BE49-F238E27FC236}">
                <a16:creationId xmlns:a16="http://schemas.microsoft.com/office/drawing/2014/main" id="{0D7A4E6B-CD17-45EF-972D-7FC32E346918}"/>
              </a:ext>
            </a:extLst>
          </p:cNvPr>
          <p:cNvSpPr txBox="1">
            <a:spLocks/>
          </p:cNvSpPr>
          <p:nvPr/>
        </p:nvSpPr>
        <p:spPr>
          <a:xfrm rot="5400000" flipH="1" flipV="1">
            <a:off x="-5520209" y="10343908"/>
            <a:ext cx="16644546" cy="2023470"/>
          </a:xfrm>
          <a:prstGeom prst="rect">
            <a:avLst/>
          </a:prstGeom>
          <a:effectLst/>
        </p:spPr>
        <p:txBody>
          <a:bodyPr vert="wordArtVert" lIns="91440" tIns="45721" rIns="91440" bIns="45721" rtlCol="0" anchor="b">
            <a:noAutofit/>
          </a:bodyPr>
          <a:lstStyle>
            <a:lvl1pPr algn="ctr" defTabSz="1444953" rtl="0" eaLnBrk="1" latinLnBrk="0" hangingPunct="1">
              <a:spcBef>
                <a:spcPct val="0"/>
              </a:spcBef>
              <a:buNone/>
              <a:defRPr sz="12642"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ct val="20000"/>
              </a:spcBef>
              <a:spcAft>
                <a:spcPts val="1897"/>
              </a:spcAft>
              <a:buClr>
                <a:schemeClr val="accent1">
                  <a:lumMod val="75000"/>
                </a:schemeClr>
              </a:buClr>
              <a:buSzPct val="145000"/>
            </a:pPr>
            <a:r>
              <a:rPr lang="en-GB" sz="13000" b="1" dirty="0">
                <a:ln w="3175" cmpd="sng">
                  <a:solidFill>
                    <a:schemeClr val="accent1">
                      <a:lumMod val="75000"/>
                    </a:schemeClr>
                  </a:solidFill>
                </a:ln>
                <a:solidFill>
                  <a:srgbClr val="00B0F0"/>
                </a:solidFill>
                <a:effectLst>
                  <a:outerShdw blurRad="38100" dist="38100" dir="2700000" algn="tl">
                    <a:srgbClr val="000000">
                      <a:alpha val="43137"/>
                    </a:srgbClr>
                  </a:outerShdw>
                </a:effectLst>
                <a:latin typeface="Monotype Corsiva" panose="03010101010201010101" pitchFamily="66" charset="0"/>
                <a:ea typeface="+mn-ea"/>
                <a:cs typeface="+mn-cs"/>
              </a:rPr>
              <a:t>CONTENTS</a:t>
            </a:r>
          </a:p>
        </p:txBody>
      </p:sp>
      <p:graphicFrame>
        <p:nvGraphicFramePr>
          <p:cNvPr id="35" name="Table 62">
            <a:extLst>
              <a:ext uri="{FF2B5EF4-FFF2-40B4-BE49-F238E27FC236}">
                <a16:creationId xmlns:a16="http://schemas.microsoft.com/office/drawing/2014/main" id="{27562416-9951-4071-AE5E-874B2AF61815}"/>
              </a:ext>
            </a:extLst>
          </p:cNvPr>
          <p:cNvGraphicFramePr>
            <a:graphicFrameLocks/>
          </p:cNvGraphicFramePr>
          <p:nvPr>
            <p:extLst>
              <p:ext uri="{D42A27DB-BD31-4B8C-83A1-F6EECF244321}">
                <p14:modId xmlns:p14="http://schemas.microsoft.com/office/powerpoint/2010/main" val="3511294638"/>
              </p:ext>
            </p:extLst>
          </p:nvPr>
        </p:nvGraphicFramePr>
        <p:xfrm>
          <a:off x="4253955" y="1949660"/>
          <a:ext cx="31243097" cy="19241939"/>
        </p:xfrm>
        <a:graphic>
          <a:graphicData uri="http://schemas.openxmlformats.org/drawingml/2006/table">
            <a:tbl>
              <a:tblPr firstRow="1" firstCol="1">
                <a:effectLst/>
                <a:tableStyleId>{D7AC3CCA-C797-4891-BE02-D94E43425B78}</a:tableStyleId>
              </a:tblPr>
              <a:tblGrid>
                <a:gridCol w="1090185">
                  <a:extLst>
                    <a:ext uri="{9D8B030D-6E8A-4147-A177-3AD203B41FA5}">
                      <a16:colId xmlns:a16="http://schemas.microsoft.com/office/drawing/2014/main" val="3259821999"/>
                    </a:ext>
                  </a:extLst>
                </a:gridCol>
                <a:gridCol w="2539435">
                  <a:extLst>
                    <a:ext uri="{9D8B030D-6E8A-4147-A177-3AD203B41FA5}">
                      <a16:colId xmlns:a16="http://schemas.microsoft.com/office/drawing/2014/main" val="2946678661"/>
                    </a:ext>
                  </a:extLst>
                </a:gridCol>
                <a:gridCol w="193393">
                  <a:extLst>
                    <a:ext uri="{9D8B030D-6E8A-4147-A177-3AD203B41FA5}">
                      <a16:colId xmlns:a16="http://schemas.microsoft.com/office/drawing/2014/main" val="1751289280"/>
                    </a:ext>
                  </a:extLst>
                </a:gridCol>
                <a:gridCol w="243694">
                  <a:extLst>
                    <a:ext uri="{9D8B030D-6E8A-4147-A177-3AD203B41FA5}">
                      <a16:colId xmlns:a16="http://schemas.microsoft.com/office/drawing/2014/main" val="2899379805"/>
                    </a:ext>
                  </a:extLst>
                </a:gridCol>
                <a:gridCol w="541497">
                  <a:extLst>
                    <a:ext uri="{9D8B030D-6E8A-4147-A177-3AD203B41FA5}">
                      <a16:colId xmlns:a16="http://schemas.microsoft.com/office/drawing/2014/main" val="1239440765"/>
                    </a:ext>
                  </a:extLst>
                </a:gridCol>
                <a:gridCol w="199035">
                  <a:extLst>
                    <a:ext uri="{9D8B030D-6E8A-4147-A177-3AD203B41FA5}">
                      <a16:colId xmlns:a16="http://schemas.microsoft.com/office/drawing/2014/main" val="3842942660"/>
                    </a:ext>
                  </a:extLst>
                </a:gridCol>
                <a:gridCol w="588444">
                  <a:extLst>
                    <a:ext uri="{9D8B030D-6E8A-4147-A177-3AD203B41FA5}">
                      <a16:colId xmlns:a16="http://schemas.microsoft.com/office/drawing/2014/main" val="1211248811"/>
                    </a:ext>
                  </a:extLst>
                </a:gridCol>
                <a:gridCol w="132841">
                  <a:extLst>
                    <a:ext uri="{9D8B030D-6E8A-4147-A177-3AD203B41FA5}">
                      <a16:colId xmlns:a16="http://schemas.microsoft.com/office/drawing/2014/main" val="3977703237"/>
                    </a:ext>
                  </a:extLst>
                </a:gridCol>
                <a:gridCol w="268752">
                  <a:extLst>
                    <a:ext uri="{9D8B030D-6E8A-4147-A177-3AD203B41FA5}">
                      <a16:colId xmlns:a16="http://schemas.microsoft.com/office/drawing/2014/main" val="2195956418"/>
                    </a:ext>
                  </a:extLst>
                </a:gridCol>
                <a:gridCol w="318925">
                  <a:extLst>
                    <a:ext uri="{9D8B030D-6E8A-4147-A177-3AD203B41FA5}">
                      <a16:colId xmlns:a16="http://schemas.microsoft.com/office/drawing/2014/main" val="1507379820"/>
                    </a:ext>
                  </a:extLst>
                </a:gridCol>
                <a:gridCol w="292200">
                  <a:extLst>
                    <a:ext uri="{9D8B030D-6E8A-4147-A177-3AD203B41FA5}">
                      <a16:colId xmlns:a16="http://schemas.microsoft.com/office/drawing/2014/main" val="2599913279"/>
                    </a:ext>
                  </a:extLst>
                </a:gridCol>
                <a:gridCol w="567282">
                  <a:extLst>
                    <a:ext uri="{9D8B030D-6E8A-4147-A177-3AD203B41FA5}">
                      <a16:colId xmlns:a16="http://schemas.microsoft.com/office/drawing/2014/main" val="180763893"/>
                    </a:ext>
                  </a:extLst>
                </a:gridCol>
                <a:gridCol w="271838">
                  <a:extLst>
                    <a:ext uri="{9D8B030D-6E8A-4147-A177-3AD203B41FA5}">
                      <a16:colId xmlns:a16="http://schemas.microsoft.com/office/drawing/2014/main" val="1905834490"/>
                    </a:ext>
                  </a:extLst>
                </a:gridCol>
                <a:gridCol w="290647">
                  <a:extLst>
                    <a:ext uri="{9D8B030D-6E8A-4147-A177-3AD203B41FA5}">
                      <a16:colId xmlns:a16="http://schemas.microsoft.com/office/drawing/2014/main" val="576687156"/>
                    </a:ext>
                  </a:extLst>
                </a:gridCol>
                <a:gridCol w="575799">
                  <a:extLst>
                    <a:ext uri="{9D8B030D-6E8A-4147-A177-3AD203B41FA5}">
                      <a16:colId xmlns:a16="http://schemas.microsoft.com/office/drawing/2014/main" val="3257995862"/>
                    </a:ext>
                  </a:extLst>
                </a:gridCol>
                <a:gridCol w="360000">
                  <a:extLst>
                    <a:ext uri="{9D8B030D-6E8A-4147-A177-3AD203B41FA5}">
                      <a16:colId xmlns:a16="http://schemas.microsoft.com/office/drawing/2014/main" val="2513471185"/>
                    </a:ext>
                  </a:extLst>
                </a:gridCol>
                <a:gridCol w="1496828">
                  <a:extLst>
                    <a:ext uri="{9D8B030D-6E8A-4147-A177-3AD203B41FA5}">
                      <a16:colId xmlns:a16="http://schemas.microsoft.com/office/drawing/2014/main" val="2523762266"/>
                    </a:ext>
                  </a:extLst>
                </a:gridCol>
                <a:gridCol w="3258292">
                  <a:extLst>
                    <a:ext uri="{9D8B030D-6E8A-4147-A177-3AD203B41FA5}">
                      <a16:colId xmlns:a16="http://schemas.microsoft.com/office/drawing/2014/main" val="739211233"/>
                    </a:ext>
                  </a:extLst>
                </a:gridCol>
                <a:gridCol w="172026">
                  <a:extLst>
                    <a:ext uri="{9D8B030D-6E8A-4147-A177-3AD203B41FA5}">
                      <a16:colId xmlns:a16="http://schemas.microsoft.com/office/drawing/2014/main" val="663423573"/>
                    </a:ext>
                  </a:extLst>
                </a:gridCol>
                <a:gridCol w="141241">
                  <a:extLst>
                    <a:ext uri="{9D8B030D-6E8A-4147-A177-3AD203B41FA5}">
                      <a16:colId xmlns:a16="http://schemas.microsoft.com/office/drawing/2014/main" val="687446136"/>
                    </a:ext>
                  </a:extLst>
                </a:gridCol>
                <a:gridCol w="221829">
                  <a:extLst>
                    <a:ext uri="{9D8B030D-6E8A-4147-A177-3AD203B41FA5}">
                      <a16:colId xmlns:a16="http://schemas.microsoft.com/office/drawing/2014/main" val="2517714802"/>
                    </a:ext>
                  </a:extLst>
                </a:gridCol>
                <a:gridCol w="292964">
                  <a:extLst>
                    <a:ext uri="{9D8B030D-6E8A-4147-A177-3AD203B41FA5}">
                      <a16:colId xmlns:a16="http://schemas.microsoft.com/office/drawing/2014/main" val="4228367417"/>
                    </a:ext>
                  </a:extLst>
                </a:gridCol>
                <a:gridCol w="551642">
                  <a:extLst>
                    <a:ext uri="{9D8B030D-6E8A-4147-A177-3AD203B41FA5}">
                      <a16:colId xmlns:a16="http://schemas.microsoft.com/office/drawing/2014/main" val="4166823122"/>
                    </a:ext>
                  </a:extLst>
                </a:gridCol>
                <a:gridCol w="483543">
                  <a:extLst>
                    <a:ext uri="{9D8B030D-6E8A-4147-A177-3AD203B41FA5}">
                      <a16:colId xmlns:a16="http://schemas.microsoft.com/office/drawing/2014/main" val="697893058"/>
                    </a:ext>
                  </a:extLst>
                </a:gridCol>
                <a:gridCol w="131505">
                  <a:extLst>
                    <a:ext uri="{9D8B030D-6E8A-4147-A177-3AD203B41FA5}">
                      <a16:colId xmlns:a16="http://schemas.microsoft.com/office/drawing/2014/main" val="3002546728"/>
                    </a:ext>
                  </a:extLst>
                </a:gridCol>
                <a:gridCol w="131505">
                  <a:extLst>
                    <a:ext uri="{9D8B030D-6E8A-4147-A177-3AD203B41FA5}">
                      <a16:colId xmlns:a16="http://schemas.microsoft.com/office/drawing/2014/main" val="1240284660"/>
                    </a:ext>
                  </a:extLst>
                </a:gridCol>
                <a:gridCol w="131505">
                  <a:extLst>
                    <a:ext uri="{9D8B030D-6E8A-4147-A177-3AD203B41FA5}">
                      <a16:colId xmlns:a16="http://schemas.microsoft.com/office/drawing/2014/main" val="1101928164"/>
                    </a:ext>
                  </a:extLst>
                </a:gridCol>
                <a:gridCol w="131505">
                  <a:extLst>
                    <a:ext uri="{9D8B030D-6E8A-4147-A177-3AD203B41FA5}">
                      <a16:colId xmlns:a16="http://schemas.microsoft.com/office/drawing/2014/main" val="1704395311"/>
                    </a:ext>
                  </a:extLst>
                </a:gridCol>
                <a:gridCol w="234423">
                  <a:extLst>
                    <a:ext uri="{9D8B030D-6E8A-4147-A177-3AD203B41FA5}">
                      <a16:colId xmlns:a16="http://schemas.microsoft.com/office/drawing/2014/main" val="799609808"/>
                    </a:ext>
                  </a:extLst>
                </a:gridCol>
                <a:gridCol w="360000">
                  <a:extLst>
                    <a:ext uri="{9D8B030D-6E8A-4147-A177-3AD203B41FA5}">
                      <a16:colId xmlns:a16="http://schemas.microsoft.com/office/drawing/2014/main" val="3126992870"/>
                    </a:ext>
                  </a:extLst>
                </a:gridCol>
                <a:gridCol w="1272645">
                  <a:extLst>
                    <a:ext uri="{9D8B030D-6E8A-4147-A177-3AD203B41FA5}">
                      <a16:colId xmlns:a16="http://schemas.microsoft.com/office/drawing/2014/main" val="1333965489"/>
                    </a:ext>
                  </a:extLst>
                </a:gridCol>
                <a:gridCol w="3914352">
                  <a:extLst>
                    <a:ext uri="{9D8B030D-6E8A-4147-A177-3AD203B41FA5}">
                      <a16:colId xmlns:a16="http://schemas.microsoft.com/office/drawing/2014/main" val="1463158825"/>
                    </a:ext>
                  </a:extLst>
                </a:gridCol>
                <a:gridCol w="2066843">
                  <a:extLst>
                    <a:ext uri="{9D8B030D-6E8A-4147-A177-3AD203B41FA5}">
                      <a16:colId xmlns:a16="http://schemas.microsoft.com/office/drawing/2014/main" val="2236237477"/>
                    </a:ext>
                  </a:extLst>
                </a:gridCol>
                <a:gridCol w="360000">
                  <a:extLst>
                    <a:ext uri="{9D8B030D-6E8A-4147-A177-3AD203B41FA5}">
                      <a16:colId xmlns:a16="http://schemas.microsoft.com/office/drawing/2014/main" val="2156417424"/>
                    </a:ext>
                  </a:extLst>
                </a:gridCol>
                <a:gridCol w="1274477">
                  <a:extLst>
                    <a:ext uri="{9D8B030D-6E8A-4147-A177-3AD203B41FA5}">
                      <a16:colId xmlns:a16="http://schemas.microsoft.com/office/drawing/2014/main" val="2784975048"/>
                    </a:ext>
                  </a:extLst>
                </a:gridCol>
                <a:gridCol w="4709260">
                  <a:extLst>
                    <a:ext uri="{9D8B030D-6E8A-4147-A177-3AD203B41FA5}">
                      <a16:colId xmlns:a16="http://schemas.microsoft.com/office/drawing/2014/main" val="3676012209"/>
                    </a:ext>
                  </a:extLst>
                </a:gridCol>
                <a:gridCol w="1432745">
                  <a:extLst>
                    <a:ext uri="{9D8B030D-6E8A-4147-A177-3AD203B41FA5}">
                      <a16:colId xmlns:a16="http://schemas.microsoft.com/office/drawing/2014/main" val="4216791090"/>
                    </a:ext>
                  </a:extLst>
                </a:gridCol>
              </a:tblGrid>
              <a:tr h="1188000">
                <a:tc gridSpan="37">
                  <a:txBody>
                    <a:bodyPr/>
                    <a:lstStyle/>
                    <a:p>
                      <a:pPr algn="ctr"/>
                      <a:r>
                        <a:rPr lang="en-GB" sz="7500" b="1" u="sng" dirty="0">
                          <a:solidFill>
                            <a:srgbClr val="00B0F0"/>
                          </a:solidFill>
                          <a:latin typeface="Monotype Corsiva" panose="03010101010201010101" pitchFamily="66" charset="0"/>
                        </a:rPr>
                        <a:t>TOOLS</a:t>
                      </a:r>
                    </a:p>
                  </a:txBody>
                  <a:tcPr marT="45721" marB="4572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sz="5900" dirty="0">
                        <a:latin typeface="Monotype Corsiva" panose="03010101010201010101" pitchFamily="66" charset="0"/>
                      </a:endParaRPr>
                    </a:p>
                  </a:txBody>
                  <a:tcPr marT="45721" marB="45721">
                    <a:solidFill>
                      <a:srgbClr val="FF0000"/>
                    </a:solidFill>
                  </a:tcPr>
                </a:tc>
                <a:tc hMerge="1">
                  <a:txBody>
                    <a:bodyPr/>
                    <a:lstStyle/>
                    <a:p>
                      <a:endParaRPr lang="en-GB" sz="5900" dirty="0">
                        <a:latin typeface="Monotype Corsiva" panose="03010101010201010101" pitchFamily="66" charset="0"/>
                      </a:endParaRPr>
                    </a:p>
                  </a:txBody>
                  <a:tcPr marT="45721" marB="45721">
                    <a:solidFill>
                      <a:srgbClr val="FF0000"/>
                    </a:solidFill>
                  </a:tcPr>
                </a:tc>
                <a:tc hMerge="1">
                  <a:txBody>
                    <a:bodyPr/>
                    <a:lstStyle/>
                    <a:p>
                      <a:endParaRPr lang="en-GB"/>
                    </a:p>
                  </a:txBody>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pPr algn="ctr"/>
                      <a:endParaRPr lang="en-GB" sz="7600" b="1" u="sng" dirty="0">
                        <a:solidFill>
                          <a:srgbClr val="00B0F0"/>
                        </a:solidFill>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sz="5900" dirty="0">
                        <a:latin typeface="Monotype Corsiva" panose="03010101010201010101" pitchFamily="66" charset="0"/>
                      </a:endParaRPr>
                    </a:p>
                  </a:txBody>
                  <a:tcPr marT="45721" marB="45721">
                    <a:lnL w="12700" cap="flat" cmpd="sng" algn="ctr">
                      <a:noFill/>
                      <a:prstDash val="solid"/>
                      <a:round/>
                      <a:headEnd type="none" w="med" len="med"/>
                      <a:tailEnd type="none" w="med" len="med"/>
                    </a:lnL>
                    <a:solidFill>
                      <a:srgbClr val="FF0000"/>
                    </a:solidFill>
                  </a:tcPr>
                </a:tc>
                <a:tc hMerge="1">
                  <a:txBody>
                    <a:bodyPr/>
                    <a:lstStyle/>
                    <a:p>
                      <a:endParaRPr lang="en-GB" sz="5900" dirty="0">
                        <a:latin typeface="Monotype Corsiva" panose="03010101010201010101" pitchFamily="66" charset="0"/>
                      </a:endParaRPr>
                    </a:p>
                  </a:txBody>
                  <a:tcPr marT="45721" marB="45721">
                    <a:solidFill>
                      <a:srgbClr val="FF0000"/>
                    </a:solidFill>
                  </a:tcPr>
                </a:tc>
                <a:tc hMerge="1">
                  <a:txBody>
                    <a:bodyPr/>
                    <a:lstStyle/>
                    <a:p>
                      <a:endParaRPr lang="en-GB"/>
                    </a:p>
                  </a:txBody>
                  <a:tcPr>
                    <a:lnL w="12700" cmpd="sng">
                      <a:noFill/>
                    </a:lnL>
                  </a:tcPr>
                </a:tc>
                <a:tc hMerge="1">
                  <a:txBody>
                    <a:bodyPr/>
                    <a:lstStyle/>
                    <a:p>
                      <a:endParaRPr lang="en-GB"/>
                    </a:p>
                  </a:txBody>
                  <a:tcPr>
                    <a:lnL w="12700" cmpd="sng">
                      <a:noFill/>
                    </a:lnL>
                  </a:tcPr>
                </a:tc>
                <a:tc hMerge="1">
                  <a:txBody>
                    <a:bodyPr/>
                    <a:lstStyle/>
                    <a:p>
                      <a:endParaRPr lang="en-GB" sz="5900" dirty="0">
                        <a:latin typeface="Monotype Corsiva" panose="03010101010201010101" pitchFamily="66" charset="0"/>
                      </a:endParaRPr>
                    </a:p>
                  </a:txBody>
                  <a:tcPr marT="45721" marB="45721">
                    <a:lnL w="12700" cmpd="sng">
                      <a:noFill/>
                    </a:lnL>
                    <a:solidFill>
                      <a:srgbClr val="FF0000"/>
                    </a:solidFill>
                  </a:tcPr>
                </a:tc>
                <a:tc hMerge="1">
                  <a:txBody>
                    <a:bodyPr/>
                    <a:lstStyle/>
                    <a:p>
                      <a:endParaRPr lang="en-GB" sz="5900" dirty="0">
                        <a:latin typeface="Monotype Corsiva" panose="03010101010201010101" pitchFamily="66" charset="0"/>
                      </a:endParaRPr>
                    </a:p>
                  </a:txBody>
                  <a:tcPr marT="45721" marB="45721">
                    <a:solidFill>
                      <a:srgbClr val="FF0000"/>
                    </a:solidFill>
                  </a:tcPr>
                </a:tc>
                <a:tc hMerge="1">
                  <a:txBody>
                    <a:bodyPr/>
                    <a:lstStyle/>
                    <a:p>
                      <a:endParaRPr lang="en-GB"/>
                    </a:p>
                  </a:txBody>
                  <a:tcPr>
                    <a:lnL w="12700" cmpd="sng">
                      <a:noFill/>
                    </a:lnL>
                  </a:tcPr>
                </a:tc>
                <a:tc hMerge="1">
                  <a:txBody>
                    <a:bodyPr/>
                    <a:lstStyle/>
                    <a:p>
                      <a:endParaRPr lang="en-GB"/>
                    </a:p>
                  </a:txBody>
                  <a:tcPr>
                    <a:lnL w="12700" cmpd="sng">
                      <a:noFill/>
                    </a:lnL>
                  </a:tcPr>
                </a:tc>
                <a:extLst>
                  <a:ext uri="{0D108BD9-81ED-4DB2-BD59-A6C34878D82A}">
                    <a16:rowId xmlns:a16="http://schemas.microsoft.com/office/drawing/2014/main" val="1632699987"/>
                  </a:ext>
                </a:extLst>
              </a:tr>
              <a:tr h="0">
                <a:tc gridSpan="8">
                  <a:txBody>
                    <a:bodyPr/>
                    <a:lstStyle/>
                    <a:p>
                      <a:pPr algn="l"/>
                      <a:r>
                        <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rPr>
                        <a:t>1. SELECTION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gridSpan="8">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chemeClr val="bg1"/>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sz="4600" b="1" dirty="0">
                        <a:solidFill>
                          <a:sysClr val="windowText" lastClr="000000"/>
                        </a:solidFill>
                        <a:latin typeface="Monotype Corsiva" panose="03010101010201010101" pitchFamily="66" charset="0"/>
                      </a:endParaRPr>
                    </a:p>
                  </a:txBody>
                  <a:tcPr marT="45721" marB="45721"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rPr>
                        <a:t>4. RE-TOUCHING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gridSpan="6">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mpd="sng">
                      <a:noFill/>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dirty="0"/>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030A0"/>
                    </a:solidFill>
                  </a:tcPr>
                </a:tc>
                <a:tc rowSpan="2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hMerge="1">
                  <a:txBody>
                    <a:bodyPr/>
                    <a:lstStyle/>
                    <a:p>
                      <a:endParaRPr lang="en-GB"/>
                    </a:p>
                  </a:txBody>
                  <a:tcPr>
                    <a:lnL w="12700" cmpd="sng">
                      <a:noFill/>
                    </a:lnL>
                  </a:tcPr>
                </a:tc>
                <a:tc>
                  <a:txBody>
                    <a:bodyPr/>
                    <a:lstStyle/>
                    <a:p>
                      <a:endParaRPr lang="en-GB" sz="4600" b="1" dirty="0">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mpd="sng">
                      <a:noFill/>
                    </a:lnL>
                  </a:tcPr>
                </a:tc>
                <a:extLst>
                  <a:ext uri="{0D108BD9-81ED-4DB2-BD59-A6C34878D82A}">
                    <a16:rowId xmlns:a16="http://schemas.microsoft.com/office/drawing/2014/main" val="3038126323"/>
                  </a:ext>
                </a:extLst>
              </a:tr>
              <a:tr h="0">
                <a:tc>
                  <a:txBody>
                    <a:bodyPr/>
                    <a:lstStyle/>
                    <a:p>
                      <a:pPr algn="ct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GB" sz="4600" b="1" dirty="0">
                          <a:latin typeface="Monotype Corsiva" panose="03010101010201010101" pitchFamily="66" charset="0"/>
                          <a:hlinkClick r:id="rId4" action="ppaction://hlinksldjump" tooltip="1. Move Tool, 1.1. Artboard Tool"/>
                        </a:rPr>
                        <a:t>Move Tool</a:t>
                      </a:r>
                      <a:r>
                        <a:rPr lang="en-GB" sz="4600" b="1" dirty="0">
                          <a:latin typeface="Monotype Corsiva" panose="03010101010201010101" pitchFamily="66" charset="0"/>
                        </a:rPr>
                        <a:t> </a:t>
                      </a:r>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12">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lnT w="12700" cmpd="sng">
                      <a:noFill/>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8.</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l"/>
                      <a:r>
                        <a:rPr lang="en-GB" sz="4600" b="1" dirty="0">
                          <a:latin typeface="Monotype Corsiva" panose="03010101010201010101" pitchFamily="66" charset="0"/>
                          <a:hlinkClick r:id="rId5" action="ppaction://hlinksldjump" tooltip="8. Spot Healing Brush Tool, 8.1 Healing Brush Tool. 8.2 Patch Tool, 8.3 Content-Aware Move Tool, 8.4 Red Eye Tool"/>
                        </a:rPr>
                        <a:t>Spot Healing Brush Tool</a:t>
                      </a:r>
                      <a:endParaRPr lang="en-GB" sz="4600" b="1" u="sng" dirty="0">
                        <a:solidFill>
                          <a:srgbClr val="FFFF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lnT w="12700" cmpd="sng">
                      <a:noFill/>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a:lnL w="12700" cap="flat" cmpd="sng" algn="ctr">
                      <a:solidFill>
                        <a:schemeClr val="tx1"/>
                      </a:solidFill>
                      <a:prstDash val="solid"/>
                      <a:round/>
                      <a:headEnd type="none" w="med" len="med"/>
                      <a:tailEnd type="none" w="med" len="med"/>
                    </a:lnL>
                  </a:tcPr>
                </a:tc>
                <a:tc hMerge="1">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lToBr w="12700" cmpd="sng">
                      <a:noFill/>
                      <a:prstDash val="solid"/>
                    </a:lnTlToBr>
                    <a:lnBlToTr w="12700" cmpd="sng">
                      <a:noFill/>
                      <a:prstDash val="solid"/>
                    </a:lnBlToTr>
                    <a:solidFill>
                      <a:schemeClr val="accent1">
                        <a:lumMod val="50000"/>
                      </a:schemeClr>
                    </a:solidFill>
                  </a:tcPr>
                </a:tc>
                <a:tc hMerge="1">
                  <a:txBody>
                    <a:bodyPr/>
                    <a:lstStyle/>
                    <a:p>
                      <a:pPr algn="l"/>
                      <a:endParaRPr lang="en-GB" sz="4600" b="1" u="sng" dirty="0">
                        <a:solidFill>
                          <a:srgbClr val="FFFF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12.4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kern="1200" dirty="0">
                          <a:solidFill>
                            <a:srgbClr val="FF0000"/>
                          </a:solidFill>
                          <a:latin typeface="Monotype Corsiva" panose="03010101010201010101" pitchFamily="66" charset="0"/>
                          <a:ea typeface="+mn-ea"/>
                          <a:cs typeface="+mn-cs"/>
                        </a:rPr>
                        <a:t>Color Replacement Tool</a:t>
                      </a:r>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4600" b="1" dirty="0">
                          <a:solidFill>
                            <a:srgbClr val="FF0000"/>
                          </a:solidFill>
                          <a:latin typeface="Monotype Corsiva" panose="03010101010201010101" pitchFamily="66" charset="0"/>
                        </a:rPr>
                        <a:t>15.4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dirty="0">
                          <a:solidFill>
                            <a:srgbClr val="FF0000"/>
                          </a:solidFill>
                          <a:latin typeface="Monotype Corsiva" panose="03010101010201010101" pitchFamily="66" charset="0"/>
                        </a:rPr>
                        <a:t>Line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1626462697"/>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l"/>
                      <a:r>
                        <a:rPr lang="en-GB" sz="4600" b="1" dirty="0">
                          <a:solidFill>
                            <a:srgbClr val="FF0000"/>
                          </a:solidFill>
                          <a:latin typeface="Monotype Corsiva" panose="03010101010201010101" pitchFamily="66" charset="0"/>
                        </a:rPr>
                        <a:t>Artboard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9">
                  <a:txBody>
                    <a:bodyPr/>
                    <a:lstStyle/>
                    <a:p>
                      <a:endParaRPr lang="en-GB" sz="1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pPr marL="0" indent="0"/>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8.1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8">
                  <a:txBody>
                    <a:bodyPr/>
                    <a:lstStyle/>
                    <a:p>
                      <a:pPr algn="l"/>
                      <a:r>
                        <a:rPr lang="en-GB" sz="4600" b="1" dirty="0">
                          <a:solidFill>
                            <a:srgbClr val="FF0000"/>
                          </a:solidFill>
                          <a:latin typeface="Monotype Corsiva" panose="03010101010201010101" pitchFamily="66" charset="0"/>
                        </a:rPr>
                        <a:t>Healing Brush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a:p>
                  </a:txBody>
                  <a:tcPr>
                    <a:lnL w="12700" cmpd="sng">
                      <a:noFill/>
                    </a:lnL>
                  </a:tcPr>
                </a:tc>
                <a:tc hMerge="1">
                  <a:txBody>
                    <a:bodyPr/>
                    <a:lstStyle/>
                    <a:p>
                      <a:endParaRPr lang="en-GB" sz="1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T>
                      <a:noFill/>
                    </a:lnT>
                  </a:tcPr>
                </a:tc>
                <a:tc hMerge="1">
                  <a:txBody>
                    <a:bodyPr/>
                    <a:lstStyle/>
                    <a:p>
                      <a:endParaRPr lang="en-GB" sz="100" dirty="0"/>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12.5</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History Brush Tool</a:t>
                      </a:r>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4600" b="1" dirty="0">
                          <a:solidFill>
                            <a:srgbClr val="FF0000"/>
                          </a:solidFill>
                          <a:latin typeface="Monotype Corsiva" panose="03010101010201010101" pitchFamily="66" charset="0"/>
                        </a:rPr>
                        <a:t>15.5</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dirty="0">
                          <a:solidFill>
                            <a:srgbClr val="FF0000"/>
                          </a:solidFill>
                          <a:latin typeface="Monotype Corsiva" panose="03010101010201010101" pitchFamily="66" charset="0"/>
                        </a:rPr>
                        <a:t>Custom Shape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2763389404"/>
                  </a:ext>
                </a:extLst>
              </a:tr>
              <a:tr h="0">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3">
                  <a:txBody>
                    <a:bodyPr/>
                    <a:lstStyle/>
                    <a:p>
                      <a:pPr algn="l"/>
                      <a:r>
                        <a:rPr lang="en-GB" sz="4600" b="1" dirty="0">
                          <a:latin typeface="Monotype Corsiva" panose="03010101010201010101" pitchFamily="66" charset="0"/>
                          <a:hlinkClick r:id="rId6" action="ppaction://hlinksldjump" tooltip="2. Rectangular Tool, 2.1 Elliptical Marquee Tool"/>
                        </a:rPr>
                        <a:t>Rectangular Marquee Tool</a:t>
                      </a:r>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a:tc>
                <a:tc>
                  <a:txBody>
                    <a:bodyPr/>
                    <a:lstStyle/>
                    <a:p>
                      <a:pPr marL="0" algn="l" defTabSz="1444953" rtl="0" eaLnBrk="1" latinLnBrk="0" hangingPunct="1"/>
                      <a:endParaRPr lang="en-GB" sz="100" b="1" kern="1200" dirty="0">
                        <a:solidFill>
                          <a:schemeClr val="dk1"/>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8.2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GB" sz="4600" b="1" dirty="0">
                          <a:solidFill>
                            <a:srgbClr val="FF0000"/>
                          </a:solidFill>
                          <a:latin typeface="Monotype Corsiva" panose="03010101010201010101" pitchFamily="66" charset="0"/>
                        </a:rPr>
                        <a:t>Patch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10">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tcPr>
                </a:tc>
                <a:tc hMerge="1">
                  <a:txBody>
                    <a:bodyPr/>
                    <a:lstStyle/>
                    <a:p>
                      <a:endParaRPr lang="en-GB"/>
                    </a:p>
                  </a:txBody>
                  <a:tcPr/>
                </a:tc>
                <a:tc hMerge="1">
                  <a:txBody>
                    <a:bodyPr/>
                    <a:lstStyle/>
                    <a:p>
                      <a:endParaRPr lang="en-GB" sz="100" dirty="0"/>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12.6</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46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mn-cs"/>
                        </a:rPr>
                        <a:t>Gradient Tool</a:t>
                      </a:r>
                      <a:endParaRPr kumimoji="0" lang="en-GB" sz="5689" b="0" i="0" u="none" strike="noStrike" kern="1200" cap="none" spc="0" normalizeH="0" baseline="0" noProof="0" dirty="0">
                        <a:ln>
                          <a:noFill/>
                        </a:ln>
                        <a:solidFill>
                          <a:prstClr val="black"/>
                        </a:solidFill>
                        <a:effectLst/>
                        <a:uLnTx/>
                        <a:uFillTx/>
                        <a:latin typeface="+mn-lt"/>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16.</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dirty="0">
                          <a:solidFill>
                            <a:srgbClr val="FFC000"/>
                          </a:solidFill>
                          <a:latin typeface="Monotype Corsiva" panose="03010101010201010101" pitchFamily="66" charset="0"/>
                          <a:hlinkClick r:id="rId7" action="ppaction://hlinksldjump" tooltip="16. Path Selection Tool, 16.1 Direct Selection Tool"/>
                        </a:rPr>
                        <a:t>Path Selection Tool</a:t>
                      </a:r>
                      <a:endParaRPr lang="en-GB" sz="4600" b="1" dirty="0">
                        <a:solidFill>
                          <a:srgbClr val="FFC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12871533"/>
                  </a:ext>
                </a:extLst>
              </a:tr>
              <a:tr h="0">
                <a:tc>
                  <a:txBody>
                    <a:bodyPr/>
                    <a:lstStyle/>
                    <a:p>
                      <a:pPr marL="0" marR="0" lvl="0" indent="0" algn="ctr" defTabSz="1444935" rtl="0" eaLnBrk="1" fontAlgn="auto" latinLnBrk="0" hangingPunct="1">
                        <a:lnSpc>
                          <a:spcPct val="100000"/>
                        </a:lnSpc>
                        <a:spcBef>
                          <a:spcPts val="0"/>
                        </a:spcBef>
                        <a:spcAft>
                          <a:spcPts val="0"/>
                        </a:spcAft>
                        <a:buClrTx/>
                        <a:buSzTx/>
                        <a:buFontTx/>
                        <a:buNone/>
                        <a:tabLst/>
                        <a:defRPr/>
                      </a:pPr>
                      <a:r>
                        <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2.1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marL="0" marR="0" lvl="0" indent="0" algn="l" defTabSz="1444935"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Elliptical Marquee Tool</a:t>
                      </a:r>
                      <a:endPar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gridSpan="3">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8.3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l"/>
                      <a:r>
                        <a:rPr lang="en-GB" sz="4600" b="1" dirty="0">
                          <a:solidFill>
                            <a:srgbClr val="FF0000"/>
                          </a:solidFill>
                          <a:latin typeface="Monotype Corsiva" panose="03010101010201010101" pitchFamily="66" charset="0"/>
                        </a:rPr>
                        <a:t>Content-Aware Move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sz="46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rPr>
                        <a:t>6. DRAWING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mpd="sng">
                      <a:noFill/>
                    </a:lnL>
                    <a:solidFill>
                      <a:schemeClr val="tx1"/>
                    </a:solidFill>
                  </a:tcPr>
                </a:tc>
                <a:tc>
                  <a:txBody>
                    <a:bodyPr/>
                    <a:lstStyle/>
                    <a:p>
                      <a:endParaRPr lang="en-GB" sz="4600" b="1" dirty="0">
                        <a:solidFill>
                          <a:srgbClr val="FF0000"/>
                        </a:solidFill>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4600" b="1" dirty="0">
                          <a:solidFill>
                            <a:srgbClr val="FF0000"/>
                          </a:solidFill>
                          <a:latin typeface="Monotype Corsiva" panose="03010101010201010101" pitchFamily="66" charset="0"/>
                        </a:rPr>
                        <a:t>16.1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dirty="0">
                          <a:solidFill>
                            <a:srgbClr val="FF0000"/>
                          </a:solidFill>
                          <a:latin typeface="Monotype Corsiva" panose="03010101010201010101" pitchFamily="66" charset="0"/>
                        </a:rPr>
                        <a:t>Direct Selection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4022859799"/>
                  </a:ext>
                </a:extLst>
              </a:tr>
              <a:tr h="0">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latin typeface="Monotype Corsiva" panose="03010101010201010101" pitchFamily="66" charset="0"/>
                          <a:hlinkClick r:id="rId8" action="ppaction://hlinksldjump" tooltip="3. Lasso Tool, 3.1 Polygonal Lasso Tool, 3.2 Magnetic Lasso Tool"/>
                        </a:rPr>
                        <a:t>Lasso Tool</a:t>
                      </a:r>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12">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8.4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l"/>
                      <a:r>
                        <a:rPr lang="en-GB" sz="4600" b="1" dirty="0">
                          <a:solidFill>
                            <a:srgbClr val="FF0000"/>
                          </a:solidFill>
                          <a:latin typeface="Monotype Corsiva" panose="03010101010201010101" pitchFamily="66" charset="0"/>
                        </a:rPr>
                        <a:t>Red Eye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7">
                  <a:txBody>
                    <a:bodyPr/>
                    <a:lstStyle/>
                    <a:p>
                      <a:endParaRPr lang="en-GB" sz="1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sz="1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13.</a:t>
                      </a:r>
                    </a:p>
                  </a:txBody>
                  <a:tcPr marT="45721" marB="45721"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hlinkClick r:id="rId9" action="ppaction://hlinksldjump" tooltip="13. Pen Tool, 13.1 Freeform Pen Tool, 13.2 Curvature Pen Tool, 13.3 Add Anchor Point Tool, 13.4 Delete Anchor Point Tool, 13.5 Convert Point Tool"/>
                        </a:rPr>
                        <a:t>Pen Tool</a:t>
                      </a:r>
                      <a:endParaRPr lang="en-GB" sz="4600" b="1" kern="1200" dirty="0">
                        <a:solidFill>
                          <a:srgbClr val="FF0000"/>
                        </a:solidFill>
                        <a:latin typeface="Monotype Corsiva" panose="03010101010201010101" pitchFamily="66" charset="0"/>
                        <a:ea typeface="+mn-ea"/>
                        <a:cs typeface="+mn-cs"/>
                      </a:endParaRPr>
                    </a:p>
                  </a:txBody>
                  <a:tcPr marT="45721" marB="45721" anchor="ctr">
                    <a:lnT w="12700" cmpd="sng">
                      <a:noFill/>
                    </a:lnT>
                    <a:solidFill>
                      <a:schemeClr val="tx1"/>
                    </a:solidFill>
                  </a:tcPr>
                </a:tc>
                <a:tc hMerge="1">
                  <a:txBody>
                    <a:bodyPr/>
                    <a:lstStyle/>
                    <a:p>
                      <a:endParaRPr lang="en-GB"/>
                    </a:p>
                  </a:txBody>
                  <a:tcPr>
                    <a:solidFill>
                      <a:schemeClr val="tx1"/>
                    </a:solidFill>
                  </a:tcPr>
                </a:tc>
                <a:tc>
                  <a:txBody>
                    <a:bodyPr/>
                    <a:lstStyle/>
                    <a:p>
                      <a:endParaRPr lang="en-GB" sz="4600" b="1" dirty="0">
                        <a:solidFill>
                          <a:srgbClr val="FF0000"/>
                        </a:solidFill>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8. NAVIGATION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marT="45721" marB="45721" anchor="ctr">
                    <a:lnL w="12700" cmpd="sng">
                      <a:noFill/>
                    </a:lnL>
                    <a:solidFill>
                      <a:schemeClr val="tx1"/>
                    </a:solidFill>
                  </a:tcPr>
                </a:tc>
                <a:extLst>
                  <a:ext uri="{0D108BD9-81ED-4DB2-BD59-A6C34878D82A}">
                    <a16:rowId xmlns:a16="http://schemas.microsoft.com/office/drawing/2014/main" val="1099399758"/>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3.1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algn="l"/>
                      <a:r>
                        <a:rPr lang="en-GB" sz="4600" b="1" dirty="0">
                          <a:solidFill>
                            <a:srgbClr val="FF0000"/>
                          </a:solidFill>
                          <a:latin typeface="Monotype Corsiva" panose="03010101010201010101" pitchFamily="66" charset="0"/>
                        </a:rPr>
                        <a:t>Polygonal Lasso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4">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9.</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algn="l"/>
                      <a:r>
                        <a:rPr lang="en-GB" sz="4600" b="1" dirty="0">
                          <a:latin typeface="Monotype Corsiva" panose="03010101010201010101" pitchFamily="66" charset="0"/>
                          <a:hlinkClick r:id="rId10" action="ppaction://hlinksldjump" tooltip="9. Clone Stamp Tool, 9.1 Pattern Stamp Tool"/>
                        </a:rPr>
                        <a:t>Clone Stamp Tool</a:t>
                      </a:r>
                      <a:endParaRPr lang="en-GB" sz="4600" b="1" u="sng" kern="1200" dirty="0">
                        <a:solidFill>
                          <a:srgbClr val="FFFF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GB" sz="4600" b="1" u="sng" kern="1200" dirty="0">
                        <a:solidFill>
                          <a:srgbClr val="FFFF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 dirty="0"/>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13.1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Freeform Pen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17.</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C000"/>
                          </a:solidFill>
                          <a:latin typeface="Monotype Corsiva" panose="03010101010201010101" pitchFamily="66" charset="0"/>
                          <a:ea typeface="+mn-ea"/>
                          <a:cs typeface="+mn-cs"/>
                          <a:hlinkClick r:id="rId11" action="ppaction://hlinksldjump" tooltip="17. Hand Tool, 17.1 Rotate Tool, 17.2 Zoom Tool"/>
                        </a:rPr>
                        <a:t>Hand Tool</a:t>
                      </a:r>
                      <a:endParaRPr lang="en-GB" sz="4600" b="1" kern="1200" dirty="0">
                        <a:solidFill>
                          <a:srgbClr val="FFC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921076580"/>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3.2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algn="l"/>
                      <a:r>
                        <a:rPr lang="en-GB" sz="4600" b="1" dirty="0">
                          <a:solidFill>
                            <a:srgbClr val="FF0000"/>
                          </a:solidFill>
                          <a:latin typeface="Monotype Corsiva" panose="03010101010201010101" pitchFamily="66" charset="0"/>
                        </a:rPr>
                        <a:t>Magnetic Lasso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4">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9.1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Pattern Stamp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46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13.2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Curvature Pen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mpd="sng">
                      <a:noFill/>
                    </a:lnT>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4600" b="1" dirty="0">
                          <a:solidFill>
                            <a:srgbClr val="FF0000"/>
                          </a:solidFill>
                          <a:latin typeface="Monotype Corsiva" panose="03010101010201010101" pitchFamily="66" charset="0"/>
                        </a:rPr>
                        <a:t>17.1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r>
                        <a:rPr lang="en-GB" sz="4600" b="1" dirty="0">
                          <a:solidFill>
                            <a:srgbClr val="FF0000"/>
                          </a:solidFill>
                          <a:latin typeface="Monotype Corsiva" panose="03010101010201010101" pitchFamily="66" charset="0"/>
                        </a:rPr>
                        <a:t>Rotate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68488989"/>
                  </a:ext>
                </a:extLst>
              </a:tr>
              <a:tr h="0">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latin typeface="Monotype Corsiva" panose="03010101010201010101" pitchFamily="66" charset="0"/>
                          <a:hlinkClick r:id="rId12" action="ppaction://hlinksldjump" tooltip="4. Quick Selection Tool, 4.1 Magic Wand Tool, 4.2 Frame Tool"/>
                        </a:rPr>
                        <a:t>Quick Selection Tool</a:t>
                      </a:r>
                      <a:endParaRPr lang="en-GB" sz="48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8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chemeClr val="tx1"/>
                    </a:solidFill>
                  </a:tcPr>
                </a:tc>
                <a:tc gridSpan="2">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10.</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GB" sz="4600" b="1" dirty="0">
                          <a:latin typeface="Monotype Corsiva" panose="03010101010201010101" pitchFamily="66" charset="0"/>
                          <a:hlinkClick r:id="rId13" action="ppaction://hlinksldjump" tooltip="10. Eraser Tool, 10.1 Background Eraser Tool, 10.2 Magic Eraser Tool"/>
                        </a:rPr>
                        <a:t>Eraser Tool </a:t>
                      </a:r>
                      <a:endParaRPr lang="en-GB" sz="4600" b="1" u="sng" kern="1200" dirty="0">
                        <a:solidFill>
                          <a:srgbClr val="FFFF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gridSpan="10">
                  <a:txBody>
                    <a:bodyPr/>
                    <a:lstStyle/>
                    <a:p>
                      <a:endParaRPr lang="en-GB" sz="1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mpd="sng">
                      <a:noFill/>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tcPr>
                </a:tc>
                <a:tc hMerge="1">
                  <a:txBody>
                    <a:bodyPr/>
                    <a:lstStyle/>
                    <a:p>
                      <a:endParaRPr lang="en-GB"/>
                    </a:p>
                  </a:txBody>
                  <a:tcPr/>
                </a:tc>
                <a:tc hMerge="1">
                  <a:txBody>
                    <a:bodyPr/>
                    <a:lstStyle/>
                    <a:p>
                      <a:endParaRPr lang="en-GB" sz="1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13.3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Add Anchor Point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4600" b="1" dirty="0">
                          <a:solidFill>
                            <a:srgbClr val="FF0000"/>
                          </a:solidFill>
                          <a:latin typeface="Monotype Corsiva" panose="03010101010201010101" pitchFamily="66" charset="0"/>
                        </a:rPr>
                        <a:t>17.2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4600" b="1" dirty="0">
                          <a:solidFill>
                            <a:srgbClr val="FF0000"/>
                          </a:solidFill>
                          <a:latin typeface="Monotype Corsiva" panose="03010101010201010101" pitchFamily="66" charset="0"/>
                        </a:rPr>
                        <a:t>Zoom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mpd="sng">
                      <a:noFill/>
                    </a:lnT>
                  </a:tcPr>
                </a:tc>
                <a:extLst>
                  <a:ext uri="{0D108BD9-81ED-4DB2-BD59-A6C34878D82A}">
                    <a16:rowId xmlns:a16="http://schemas.microsoft.com/office/drawing/2014/main" val="2079112088"/>
                  </a:ext>
                </a:extLst>
              </a:tr>
              <a:tr h="0">
                <a:tc>
                  <a:txBody>
                    <a:bodyPr/>
                    <a:lstStyle/>
                    <a:p>
                      <a:pPr algn="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4.1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l"/>
                      <a:r>
                        <a:rPr lang="en-GB" sz="4600" b="1" dirty="0">
                          <a:solidFill>
                            <a:srgbClr val="FF0000"/>
                          </a:solidFill>
                          <a:latin typeface="Monotype Corsiva" panose="03010101010201010101" pitchFamily="66" charset="0"/>
                        </a:rPr>
                        <a:t>Magic Wand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7">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sz="1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10.1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l"/>
                      <a:r>
                        <a:rPr lang="en-GB" sz="4600" b="1" dirty="0">
                          <a:solidFill>
                            <a:srgbClr val="FF0000"/>
                          </a:solidFill>
                          <a:latin typeface="Monotype Corsiva" panose="03010101010201010101" pitchFamily="66" charset="0"/>
                        </a:rPr>
                        <a:t>Background Eraser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gridSpan="3">
                  <a:txBody>
                    <a:bodyPr/>
                    <a:lstStyle/>
                    <a:p>
                      <a:endParaRPr lang="en-GB" sz="4600" b="1" dirty="0">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46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13.4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Delete Anchor Point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369812988"/>
                  </a:ext>
                </a:extLst>
              </a:tr>
              <a:tr h="0">
                <a:tc>
                  <a:txBody>
                    <a:bodyPr/>
                    <a:lstStyle/>
                    <a:p>
                      <a:pPr algn="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4.2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r>
                        <a:rPr lang="en-GB" sz="4600" b="1" dirty="0">
                          <a:solidFill>
                            <a:srgbClr val="FF0000"/>
                          </a:solidFill>
                          <a:latin typeface="Monotype Corsiva" panose="03010101010201010101" pitchFamily="66" charset="0"/>
                        </a:rPr>
                        <a:t>Frame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gridSpan="4">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7">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10.2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Magic Eraser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3">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00" dirty="0"/>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13.5</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Convert Point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2889623076"/>
                  </a:ext>
                </a:extLst>
              </a:tr>
              <a:tr h="0">
                <a:tc gridSpan="4">
                  <a:txBody>
                    <a:bodyPr/>
                    <a:lstStyle/>
                    <a:p>
                      <a:pPr algn="l"/>
                      <a:r>
                        <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rPr>
                        <a:t>2. CROP  TOOLS</a:t>
                      </a:r>
                      <a:r>
                        <a:rPr lang="en-GB" sz="100" b="1" u="sng" dirty="0">
                          <a:solidFill>
                            <a:schemeClr val="bg1"/>
                          </a:solidFill>
                          <a:effectLst>
                            <a:outerShdw blurRad="38100" dist="38100" dir="2700000" algn="tl">
                              <a:srgbClr val="000000">
                                <a:alpha val="43137"/>
                              </a:srgbClr>
                            </a:outerShdw>
                          </a:effectLst>
                          <a:latin typeface="Monotype Corsiva" panose="03010101010201010101" pitchFamily="66" charset="0"/>
                        </a:rPr>
                        <a:t> OL</a:t>
                      </a:r>
                    </a:p>
                    <a:p>
                      <a:pPr algn="l"/>
                      <a:r>
                        <a:rPr lang="en-GB" sz="100" b="1" u="sng" dirty="0">
                          <a:solidFill>
                            <a:schemeClr val="bg1"/>
                          </a:solidFill>
                          <a:effectLst>
                            <a:outerShdw blurRad="38100" dist="38100" dir="2700000" algn="tl">
                              <a:srgbClr val="000000">
                                <a:alpha val="43137"/>
                              </a:srgbClr>
                            </a:outerShdw>
                          </a:effectLst>
                          <a:latin typeface="Monotype Corsiva" panose="03010101010201010101" pitchFamily="66" charset="0"/>
                        </a:rPr>
                        <a:t>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gridSpan="11">
                  <a:txBody>
                    <a:bodyPr/>
                    <a:lstStyle/>
                    <a:p>
                      <a:pPr algn="l"/>
                      <a:endParaRPr lang="en-GB" sz="1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pPr algn="l"/>
                      <a:endParaRPr lang="en-GB" sz="47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marT="45721" marB="45721"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latin typeface="Monotype Corsiva" panose="03010101010201010101" pitchFamily="66" charset="0"/>
                          <a:hlinkClick r:id="rId14" action="ppaction://hlinksldjump" tooltip="11. Smudge Tool, 11.1 Dodge Tool, 11.2 Burn Tool, 11.3 Sponge Tool"/>
                        </a:rPr>
                        <a:t>Smudge Tool</a:t>
                      </a:r>
                      <a:endParaRPr lang="en-GB" sz="4600" b="1" u="sng" kern="1200" dirty="0">
                        <a:solidFill>
                          <a:srgbClr val="FFFF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8">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lnT w="12700" cmpd="sng">
                      <a:noFill/>
                    </a:lnT>
                  </a:tcPr>
                </a:tc>
                <a:tc hMerge="1">
                  <a:txBody>
                    <a:bodyPr/>
                    <a:lstStyle/>
                    <a:p>
                      <a:endParaRPr lang="en-GB" sz="1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lnT>
                      <a:noFill/>
                    </a:lnT>
                  </a:tcPr>
                </a:tc>
                <a:tc hMerge="1">
                  <a:txBody>
                    <a:bodyPr/>
                    <a:lstStyle/>
                    <a:p>
                      <a:endParaRPr lang="en-GB"/>
                    </a:p>
                  </a:txBody>
                  <a:tcPr/>
                </a:tc>
                <a:tc hMerge="1">
                  <a:txBody>
                    <a:bodyPr/>
                    <a:lstStyle/>
                    <a:p>
                      <a:endParaRPr lang="en-GB" dirty="0"/>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7. TYPE &amp; DRAWING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kern="1200" dirty="0">
                        <a:solidFill>
                          <a:srgbClr val="FF0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1980562767"/>
                  </a:ext>
                </a:extLst>
              </a:tr>
              <a:tr h="0">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5.</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4600" b="1" dirty="0">
                          <a:latin typeface="Monotype Corsiva" panose="03010101010201010101" pitchFamily="66" charset="0"/>
                          <a:hlinkClick r:id="rId15" action="ppaction://hlinksldjump" tooltip="5. Crop Tool, 5.1 Perspective Crop Tool"/>
                        </a:rPr>
                        <a:t>Crop Tool</a:t>
                      </a:r>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gridSpan="4">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T w="12700" cmpd="sng">
                      <a:noFill/>
                    </a:lnT>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11.1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r>
                        <a:rPr lang="en-GB" sz="4600" b="1" kern="1200" dirty="0">
                          <a:solidFill>
                            <a:srgbClr val="FF0000"/>
                          </a:solidFill>
                          <a:latin typeface="Monotype Corsiva" panose="03010101010201010101" pitchFamily="66" charset="0"/>
                          <a:ea typeface="+mn-ea"/>
                          <a:cs typeface="+mn-cs"/>
                          <a:hlinkClick r:id="" action="ppaction://noaction">
                            <a:extLst>
                              <a:ext uri="{A12FA001-AC4F-418D-AE19-62706E023703}">
                                <ahyp:hlinkClr xmlns:ahyp="http://schemas.microsoft.com/office/drawing/2018/hyperlinkcolor" val="tx"/>
                              </a:ext>
                            </a:extLst>
                          </a:hlinkClick>
                        </a:rPr>
                        <a:t>Dodge Tool</a:t>
                      </a:r>
                      <a:r>
                        <a:rPr lang="en-GB" sz="4600" b="1" kern="1200" dirty="0">
                          <a:solidFill>
                            <a:srgbClr val="FF0000"/>
                          </a:solidFill>
                          <a:latin typeface="Monotype Corsiva" panose="03010101010201010101" pitchFamily="66" charset="0"/>
                          <a:ea typeface="+mn-ea"/>
                          <a:cs typeface="+mn-cs"/>
                        </a:rPr>
                        <a:t>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gridSpan="9">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sz="46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14.</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C000"/>
                          </a:solidFill>
                          <a:latin typeface="Monotype Corsiva" panose="03010101010201010101" pitchFamily="66" charset="0"/>
                          <a:ea typeface="+mn-ea"/>
                          <a:cs typeface="+mn-cs"/>
                          <a:hlinkClick r:id="rId16" action="ppaction://hlinksldjump" tooltip="14. Horizontal Type Tool, 14.1 Vertical Type Tool, 14.2 Vertical Type Mask Tool, 14.3 Horizontal Type Mask Tool"/>
                        </a:rPr>
                        <a:t>Horizontal Type Tool</a:t>
                      </a:r>
                      <a:endParaRPr lang="en-GB" sz="4600" b="1" kern="1200" dirty="0">
                        <a:solidFill>
                          <a:srgbClr val="FFC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2762650587"/>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5.1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algn="l"/>
                      <a:r>
                        <a:rPr lang="en-GB" sz="4600" b="1" dirty="0">
                          <a:solidFill>
                            <a:srgbClr val="FF0000"/>
                          </a:solidFill>
                          <a:latin typeface="Monotype Corsiva" panose="03010101010201010101" pitchFamily="66" charset="0"/>
                        </a:rPr>
                        <a:t>Perspective Crop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gridSpan="4">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marT="45721" marB="45721" anchor="ctr">
                    <a:lnR w="12700" cap="flat" cmpd="sng" algn="ctr">
                      <a:noFill/>
                      <a:prstDash val="solid"/>
                      <a:round/>
                      <a:headEnd type="none" w="med" len="med"/>
                      <a:tailEnd type="none" w="med" len="med"/>
                    </a:lnR>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11.2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Burn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endParaRPr lang="en-GB"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sz="4600" b="1" dirty="0">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sz="1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dirty="0"/>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14.1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Vertical Type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kern="1200" dirty="0">
                        <a:solidFill>
                          <a:srgbClr val="FF0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2759905511"/>
                  </a:ext>
                </a:extLst>
              </a:tr>
              <a:tr h="0">
                <a:tc gridSpan="15">
                  <a:txBody>
                    <a:bodyPr/>
                    <a:lstStyle/>
                    <a:p>
                      <a:pPr algn="l"/>
                      <a:r>
                        <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rPr>
                        <a:t>3. </a:t>
                      </a:r>
                      <a:r>
                        <a:rPr lang="en-GB" sz="4600" b="1" u="sng" dirty="0" err="1">
                          <a:solidFill>
                            <a:schemeClr val="bg1"/>
                          </a:solidFill>
                          <a:effectLst>
                            <a:outerShdw blurRad="38100" dist="38100" dir="2700000" algn="tl">
                              <a:srgbClr val="000000">
                                <a:alpha val="43137"/>
                              </a:srgbClr>
                            </a:outerShdw>
                          </a:effectLst>
                          <a:latin typeface="Monotype Corsiva" panose="03010101010201010101" pitchFamily="66" charset="0"/>
                        </a:rPr>
                        <a:t>COLORS</a:t>
                      </a:r>
                      <a:r>
                        <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rPr>
                        <a:t> &amp; MEASURES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11.3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Sponge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mpd="sng">
                      <a:noFill/>
                    </a:lnT>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dirty="0">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14.2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Vertical Type Mask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kern="1200" dirty="0">
                        <a:solidFill>
                          <a:srgbClr val="FF0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541610497"/>
                  </a:ext>
                </a:extLst>
              </a:tr>
              <a:tr h="0">
                <a:tc>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6.</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l"/>
                      <a:r>
                        <a:rPr lang="en-GB" sz="4600" b="1" dirty="0">
                          <a:latin typeface="Monotype Corsiva" panose="03010101010201010101" pitchFamily="66" charset="0"/>
                          <a:hlinkClick r:id="rId17" action="ppaction://hlinksldjump" tooltip="6. Eyedropper Tool, 6.1 Color Sampler Tool"/>
                        </a:rPr>
                        <a:t>Eyedropper Tool</a:t>
                      </a:r>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gridSpan="8">
                  <a:txBody>
                    <a:bodyPr/>
                    <a:lstStyle/>
                    <a:p>
                      <a:pPr algn="l"/>
                      <a:endParaRPr lang="en-GB" sz="1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rPr>
                        <a:t>5. PAINTING TOOLS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GB"/>
                    </a:p>
                  </a:txBody>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9">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endParaRPr lang="en-GB" dirty="0"/>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14.3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Horizontal Type Mask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kern="1200" dirty="0">
                        <a:solidFill>
                          <a:srgbClr val="FF0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3061037587"/>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6.1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8">
                  <a:txBody>
                    <a:bodyPr/>
                    <a:lstStyle/>
                    <a:p>
                      <a:pPr algn="l"/>
                      <a:r>
                        <a:rPr lang="en-GB" sz="4600" b="1" dirty="0">
                          <a:solidFill>
                            <a:srgbClr val="FF0000"/>
                          </a:solidFill>
                          <a:latin typeface="Monotype Corsiva" panose="03010101010201010101" pitchFamily="66" charset="0"/>
                        </a:rPr>
                        <a:t>Color Sampler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6">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hlinkClick r:id="rId18" action="ppaction://hlinksldjump" tooltip="12. Pencil Tool, 12.1 Mixer Brush Tool, 12.2 Brush Tool, 12.3 Paint Bucket Tool, 12.4 Color Replacement Tool, 12.5 History Brush Tool, 12.6 Gradient Tool"/>
                        </a:rPr>
                        <a:t>Pencil Tool</a:t>
                      </a:r>
                      <a:endPar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4600" b="1" kern="1200" dirty="0">
                        <a:solidFill>
                          <a:schemeClr val="dk1"/>
                        </a:solidFill>
                        <a:latin typeface="Monotype Corsiva" panose="03010101010201010101" pitchFamily="66" charset="0"/>
                        <a:ea typeface="+mn-ea"/>
                        <a:cs typeface="+mn-cs"/>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15.</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C000"/>
                          </a:solidFill>
                          <a:latin typeface="Monotype Corsiva" panose="03010101010201010101" pitchFamily="66" charset="0"/>
                          <a:ea typeface="+mn-ea"/>
                          <a:cs typeface="+mn-cs"/>
                          <a:hlinkClick r:id="rId19" action="ppaction://hlinksldjump" tooltip="15. Rectangle Tool, 15.1 Rounded Rectangle Tool, 15.2 Ellipse Tool, 15.3 Polygon Tool, 15.4 Line Tool, 15.5 Custom Shape Tool"/>
                        </a:rPr>
                        <a:t>Rectangle Tool</a:t>
                      </a:r>
                      <a:endParaRPr lang="en-GB" sz="4600" b="1" kern="1200" dirty="0">
                        <a:solidFill>
                          <a:srgbClr val="FF0000"/>
                        </a:solidFill>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1920939755"/>
                  </a:ext>
                </a:extLst>
              </a:tr>
              <a:tr h="0">
                <a:tc rowSpan="2">
                  <a:txBody>
                    <a:bodyPr/>
                    <a:lstStyle/>
                    <a:p>
                      <a:pPr marL="0" algn="ctr" defTabSz="1444953" rtl="0" eaLnBrk="1" latinLnBrk="0" hangingPunct="1"/>
                      <a:r>
                        <a:rPr lang="en-GB" sz="4600" b="1" u="sng" kern="1200" dirty="0">
                          <a:solidFill>
                            <a:schemeClr val="bg1"/>
                          </a:solidFill>
                          <a:effectLst>
                            <a:outerShdw blurRad="38100" dist="38100" dir="2700000" algn="tl">
                              <a:srgbClr val="000000">
                                <a:alpha val="43137"/>
                              </a:srgbClr>
                            </a:outerShdw>
                          </a:effectLst>
                          <a:latin typeface="Monotype Corsiva" panose="03010101010201010101" pitchFamily="66" charset="0"/>
                          <a:ea typeface="+mn-ea"/>
                          <a:cs typeface="+mn-cs"/>
                        </a:rPr>
                        <a:t>7.</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l"/>
                      <a:r>
                        <a:rPr lang="en-GB" sz="4600" b="1" dirty="0">
                          <a:latin typeface="Monotype Corsiva" panose="03010101010201010101" pitchFamily="66" charset="0"/>
                          <a:hlinkClick r:id="rId20" action="ppaction://hlinksldjump" tooltip="7. Ruler Tool, 7.1 Note Tool, 7.2 Count Tool"/>
                        </a:rPr>
                        <a:t>Ruler Tool</a:t>
                      </a:r>
                      <a:r>
                        <a:rPr lang="en-GB" sz="4600" b="1" dirty="0">
                          <a:latin typeface="Monotype Corsiva" panose="03010101010201010101" pitchFamily="66" charset="0"/>
                        </a:rPr>
                        <a:t> </a:t>
                      </a:r>
                      <a:endParaRPr lang="en-GB" sz="4600" b="1" u="sng" dirty="0">
                        <a:solidFill>
                          <a:schemeClr val="bg1"/>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gridSpan="12">
                  <a:txBody>
                    <a:bodyPr/>
                    <a:lstStyle/>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tc>
                <a:tc rowSpan="2" hMerge="1">
                  <a:txBody>
                    <a:bodyPr/>
                    <a:lstStyle/>
                    <a:p>
                      <a:endParaRPr lang="en-GB" sz="1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1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Mixer Brush Tool</a:t>
                      </a:r>
                      <a:endPar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lnL w="12700" cmpd="sng">
                      <a:noFill/>
                    </a:lnL>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lnL w="12700" cmpd="sng">
                      <a:noFill/>
                    </a:lnL>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lnL w="12700" cmpd="sng">
                      <a:noFill/>
                    </a:lnL>
                  </a:tcPr>
                </a:tc>
                <a:tc rowSpan="2" hMerge="1">
                  <a:txBody>
                    <a:bodyPr/>
                    <a:lstStyle/>
                    <a:p>
                      <a:endParaRPr lang="en-GB"/>
                    </a:p>
                  </a:txBody>
                  <a:tcPr/>
                </a:tc>
                <a:tc rowSpan="2" hMerge="1">
                  <a:txBody>
                    <a:bodyPr/>
                    <a:lstStyle/>
                    <a:p>
                      <a:pPr marL="0" algn="l" defTabSz="1444953" rtl="0" eaLnBrk="1" latinLnBrk="0" hangingPunct="1"/>
                      <a:endParaRPr lang="en-GB" sz="4600" b="1" kern="1200" dirty="0">
                        <a:solidFill>
                          <a:schemeClr val="dk1"/>
                        </a:solidFill>
                        <a:latin typeface="Monotype Corsiva" panose="03010101010201010101" pitchFamily="66" charset="0"/>
                        <a:ea typeface="+mn-ea"/>
                        <a:cs typeface="+mn-cs"/>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GB"/>
                    </a:p>
                  </a:txBody>
                  <a:tcPr>
                    <a:lnL w="12700" cmpd="sng">
                      <a:noFill/>
                    </a:lnL>
                  </a:tcPr>
                </a:tc>
                <a:tc rowSpan="2">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GB"/>
                    </a:p>
                  </a:txBody>
                  <a:tcPr>
                    <a:lnL w="12700" cmpd="sng">
                      <a:noFill/>
                    </a:lnL>
                  </a:tcPr>
                </a:tc>
                <a:extLst>
                  <a:ext uri="{0D108BD9-81ED-4DB2-BD59-A6C34878D82A}">
                    <a16:rowId xmlns:a16="http://schemas.microsoft.com/office/drawing/2014/main" val="1930695157"/>
                  </a:ext>
                </a:extLst>
              </a:tr>
              <a:tr h="0">
                <a:tc vMerge="1">
                  <a:txBody>
                    <a:bodyPr/>
                    <a:lstStyle/>
                    <a:p>
                      <a:endParaRPr lang="en-GB"/>
                    </a:p>
                  </a:txBody>
                  <a:tcPr>
                    <a:lnT w="12700" cmpd="sng">
                      <a:noFill/>
                    </a:lnT>
                  </a:tcPr>
                </a:tc>
                <a:tc gridSpan="2" vMerge="1">
                  <a:txBody>
                    <a:bodyPr/>
                    <a:lstStyle/>
                    <a:p>
                      <a:endParaRPr lang="en-GB"/>
                    </a:p>
                  </a:txBody>
                  <a:tcPr>
                    <a:lnT w="12700" cmpd="sng">
                      <a:noFill/>
                    </a:lnT>
                  </a:tcPr>
                </a:tc>
                <a:tc hMerge="1" vMerge="1">
                  <a:txBody>
                    <a:bodyPr/>
                    <a:lstStyle/>
                    <a:p>
                      <a:endParaRPr lang="en-GB"/>
                    </a:p>
                  </a:txBody>
                  <a:tcPr/>
                </a:tc>
                <a:tc gridSpan="12" vMerge="1">
                  <a:txBody>
                    <a:bodyPr/>
                    <a:lstStyle/>
                    <a:p>
                      <a:endParaRPr lang="en-GB"/>
                    </a:p>
                  </a:txBody>
                  <a:tcPr>
                    <a:lnT w="12700" cmpd="sng">
                      <a:noFill/>
                    </a:lnT>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lnT w="12700" cmpd="sng">
                      <a:noFill/>
                    </a:lnT>
                  </a:tcPr>
                </a:tc>
                <a:tc vMerge="1">
                  <a:txBody>
                    <a:bodyPr/>
                    <a:lstStyle/>
                    <a:p>
                      <a:endParaRPr lang="en-GB"/>
                    </a:p>
                  </a:txBody>
                  <a:tcPr>
                    <a:lnT w="12700" cmpd="sng">
                      <a:noFill/>
                    </a:lnT>
                  </a:tcPr>
                </a:tc>
                <a:tc gridSpan="12" vMerge="1">
                  <a:txBody>
                    <a:bodyPr/>
                    <a:lstStyle/>
                    <a:p>
                      <a:endParaRPr lang="en-GB"/>
                    </a:p>
                  </a:txBody>
                  <a:tcPr>
                    <a:lnT w="12700" cmpd="sng">
                      <a:noFill/>
                    </a:lnT>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lnT w="12700" cmpd="sng">
                      <a:noFill/>
                    </a:lnT>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15.1</a:t>
                      </a:r>
                    </a:p>
                  </a:txBody>
                  <a:tcPr marT="45721" marB="45721" anchor="ctr">
                    <a:lnT w="12700" cmpd="sng">
                      <a:noFill/>
                    </a:lnT>
                    <a:solidFill>
                      <a:schemeClr val="tx1"/>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Rounded Rectangle Tool</a:t>
                      </a:r>
                      <a:endParaRPr lang="en-GB" sz="4600" b="1" kern="1200" dirty="0">
                        <a:solidFill>
                          <a:srgbClr val="FF0000"/>
                        </a:solidFill>
                        <a:latin typeface="Monotype Corsiva" panose="03010101010201010101" pitchFamily="66" charset="0"/>
                        <a:ea typeface="+mn-ea"/>
                        <a:cs typeface="+mn-cs"/>
                      </a:endParaRPr>
                    </a:p>
                  </a:txBody>
                  <a:tcPr marT="45721" marB="45721" anchor="ctr">
                    <a:lnT w="12700" cmpd="sng">
                      <a:noFill/>
                    </a:lnT>
                    <a:solidFill>
                      <a:schemeClr val="tx1"/>
                    </a:solidFill>
                  </a:tcPr>
                </a:tc>
                <a:tc hMerge="1">
                  <a:txBody>
                    <a:bodyPr/>
                    <a:lstStyle/>
                    <a:p>
                      <a:endParaRPr lang="en-GB"/>
                    </a:p>
                  </a:txBody>
                  <a:tcPr/>
                </a:tc>
                <a:tc vMerge="1">
                  <a:txBody>
                    <a:bodyPr/>
                    <a:lstStyle/>
                    <a:p>
                      <a:endParaRPr lang="en-GB"/>
                    </a:p>
                  </a:txBody>
                  <a:tcPr>
                    <a:lnT w="12700" cmpd="sng">
                      <a:noFill/>
                    </a:lnT>
                  </a:tcPr>
                </a:tc>
                <a:tc rowSpan="3">
                  <a:txBody>
                    <a:bodyPr/>
                    <a:lstStyle/>
                    <a:p>
                      <a:endParaRPr lang="en-GB" sz="4600" b="1" dirty="0">
                        <a:solidFill>
                          <a:srgbClr val="FF0000"/>
                        </a:solidFill>
                        <a:latin typeface="Monotype Corsiva" panose="03010101010201010101" pitchFamily="66" charset="0"/>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GB"/>
                    </a:p>
                  </a:txBody>
                  <a:tcPr/>
                </a:tc>
                <a:extLst>
                  <a:ext uri="{0D108BD9-81ED-4DB2-BD59-A6C34878D82A}">
                    <a16:rowId xmlns:a16="http://schemas.microsoft.com/office/drawing/2014/main" val="3455812209"/>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7.1</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4600" b="1" dirty="0">
                          <a:solidFill>
                            <a:srgbClr val="FF0000"/>
                          </a:solidFill>
                          <a:latin typeface="Monotype Corsiva" panose="03010101010201010101" pitchFamily="66" charset="0"/>
                        </a:rPr>
                        <a:t>Note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3">
                  <a:txBody>
                    <a:bodyPr/>
                    <a:lstStyle/>
                    <a:p>
                      <a:endParaRPr lang="en-GB" sz="100" dirty="0">
                        <a:solidFill>
                          <a:srgbClr val="FF0000"/>
                        </a:solidFill>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Brush Tool </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pPr marL="0" algn="l" defTabSz="1444953" rtl="0" eaLnBrk="1" latinLnBrk="0" hangingPunct="1"/>
                      <a:endParaRPr lang="en-GB" sz="4600" b="1" kern="1200" dirty="0">
                        <a:solidFill>
                          <a:schemeClr val="dk1"/>
                        </a:solidFill>
                        <a:latin typeface="Monotype Corsiva" panose="03010101010201010101" pitchFamily="66" charset="0"/>
                        <a:ea typeface="+mn-ea"/>
                        <a:cs typeface="+mn-cs"/>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15.2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Ellipse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253249144"/>
                  </a:ext>
                </a:extLst>
              </a:tr>
              <a:tr h="0">
                <a:tc>
                  <a:txBody>
                    <a:bodyPr/>
                    <a:lstStyle/>
                    <a:p>
                      <a:pPr algn="ctr"/>
                      <a:r>
                        <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rPr>
                        <a:t>7.2</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l"/>
                      <a:r>
                        <a:rPr lang="en-GB" sz="4600" b="1" dirty="0">
                          <a:solidFill>
                            <a:srgbClr val="FF0000"/>
                          </a:solidFill>
                          <a:latin typeface="Monotype Corsiva" panose="03010101010201010101" pitchFamily="66" charset="0"/>
                        </a:rPr>
                        <a:t>Count Tool</a:t>
                      </a:r>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algn="l"/>
                      <a:endParaRPr lang="en-GB" sz="46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10">
                  <a:txBody>
                    <a:bodyPr/>
                    <a:lstStyle/>
                    <a:p>
                      <a:r>
                        <a:rPr lang="en-GB" sz="100" dirty="0"/>
                        <a:t>1</a:t>
                      </a:r>
                    </a:p>
                    <a:p>
                      <a:endParaRPr lang="en-GB" sz="1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no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444953" rtl="0" eaLnBrk="1" fontAlgn="auto" latinLnBrk="0" hangingPunct="1">
                        <a:lnSpc>
                          <a:spcPct val="100000"/>
                        </a:lnSpc>
                        <a:spcBef>
                          <a:spcPts val="0"/>
                        </a:spcBef>
                        <a:spcAft>
                          <a:spcPts val="0"/>
                        </a:spcAft>
                        <a:buClrTx/>
                        <a:buSzTx/>
                        <a:buFontTx/>
                        <a:buNone/>
                        <a:tabLst/>
                        <a:defRPr/>
                      </a:pPr>
                      <a:r>
                        <a:rPr lang="en-GB" sz="46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12.3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kern="1200" dirty="0">
                          <a:solidFill>
                            <a:srgbClr val="FF0000"/>
                          </a:solidFill>
                          <a:latin typeface="Monotype Corsiva" panose="03010101010201010101" pitchFamily="66" charset="0"/>
                          <a:ea typeface="+mn-ea"/>
                          <a:cs typeface="+mn-cs"/>
                        </a:rPr>
                        <a:t>Paint Bucket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mpd="sng">
                      <a:noFill/>
                    </a:lnL>
                  </a:tcPr>
                </a:tc>
                <a:tc hMerge="1">
                  <a:txBody>
                    <a:bodyPr/>
                    <a:lstStyle/>
                    <a:p>
                      <a:endParaRPr lang="en-GB"/>
                    </a:p>
                  </a:txBody>
                  <a:tcPr/>
                </a:tc>
                <a:tc hMerge="1">
                  <a:txBody>
                    <a:bodyPr/>
                    <a:lstStyle/>
                    <a:p>
                      <a:pPr marL="0" algn="l" defTabSz="1444953" rtl="0" eaLnBrk="1" latinLnBrk="0" hangingPunct="1"/>
                      <a:endParaRPr lang="en-GB" sz="4600" b="1" kern="1200" dirty="0">
                        <a:solidFill>
                          <a:schemeClr val="dk1"/>
                        </a:solidFill>
                        <a:latin typeface="Monotype Corsiva" panose="03010101010201010101" pitchFamily="66" charset="0"/>
                        <a:ea typeface="+mn-ea"/>
                        <a:cs typeface="+mn-cs"/>
                      </a:endParaRPr>
                    </a:p>
                  </a:txBody>
                  <a:tcPr marT="45721" marB="45721"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vMerge="1">
                  <a:txBody>
                    <a:bodyPr/>
                    <a:lstStyle/>
                    <a:p>
                      <a:endParaRPr lang="en-GB" sz="4600" b="1" dirty="0">
                        <a:solidFill>
                          <a:sysClr val="windowText" lastClr="00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15.3</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4600" b="1" dirty="0">
                          <a:solidFill>
                            <a:srgbClr val="FF0000"/>
                          </a:solidFill>
                          <a:latin typeface="Monotype Corsiva" panose="03010101010201010101" pitchFamily="66" charset="0"/>
                        </a:rPr>
                        <a:t>Polygon Tool</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endParaRPr lang="en-GB" sz="4600" b="1" dirty="0">
                        <a:solidFill>
                          <a:srgbClr val="FF0000"/>
                        </a:solidFill>
                        <a:latin typeface="Monotype Corsiva" panose="03010101010201010101" pitchFamily="66" charset="0"/>
                      </a:endParaRPr>
                    </a:p>
                  </a:txBody>
                  <a:tcPr marT="45721" marB="457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4600" b="1" dirty="0">
                        <a:solidFill>
                          <a:srgbClr val="FF0000"/>
                        </a:solidFill>
                        <a:latin typeface="Monotype Corsiva" panose="03010101010201010101" pitchFamily="66" charset="0"/>
                      </a:endParaRP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extLst>
                  <a:ext uri="{0D108BD9-81ED-4DB2-BD59-A6C34878D82A}">
                    <a16:rowId xmlns:a16="http://schemas.microsoft.com/office/drawing/2014/main" val="1967823235"/>
                  </a:ext>
                </a:extLst>
              </a:tr>
            </a:tbl>
          </a:graphicData>
        </a:graphic>
      </p:graphicFrame>
      <p:sp>
        <p:nvSpPr>
          <p:cNvPr id="31" name="Subtitle 4">
            <a:extLst>
              <a:ext uri="{FF2B5EF4-FFF2-40B4-BE49-F238E27FC236}">
                <a16:creationId xmlns:a16="http://schemas.microsoft.com/office/drawing/2014/main" id="{1D20964E-5B15-4DAE-9A41-296B4D755279}"/>
              </a:ext>
            </a:extLst>
          </p:cNvPr>
          <p:cNvSpPr txBox="1">
            <a:spLocks/>
          </p:cNvSpPr>
          <p:nvPr/>
        </p:nvSpPr>
        <p:spPr>
          <a:xfrm>
            <a:off x="6485900" y="73198"/>
            <a:ext cx="25560000" cy="2016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sp>
        <p:nvSpPr>
          <p:cNvPr id="30" name="Title 1">
            <a:extLst>
              <a:ext uri="{FF2B5EF4-FFF2-40B4-BE49-F238E27FC236}">
                <a16:creationId xmlns:a16="http://schemas.microsoft.com/office/drawing/2014/main" id="{ECE2F9F1-327D-42A3-8F74-0C735F68BBE4}"/>
              </a:ext>
            </a:extLst>
          </p:cNvPr>
          <p:cNvSpPr txBox="1">
            <a:spLocks/>
          </p:cNvSpPr>
          <p:nvPr/>
        </p:nvSpPr>
        <p:spPr>
          <a:xfrm rot="16200000" flipH="1" flipV="1">
            <a:off x="27176439" y="10437692"/>
            <a:ext cx="16644546" cy="2023470"/>
          </a:xfrm>
          <a:prstGeom prst="rect">
            <a:avLst/>
          </a:prstGeom>
          <a:effectLst/>
        </p:spPr>
        <p:txBody>
          <a:bodyPr vert="wordArtVert" lIns="91440" tIns="45721" rIns="91440" bIns="45721" rtlCol="0" anchor="b">
            <a:noAutofit/>
          </a:bodyPr>
          <a:lstStyle>
            <a:lvl1pPr algn="ctr" defTabSz="1444953" rtl="0" eaLnBrk="1" latinLnBrk="0" hangingPunct="1">
              <a:spcBef>
                <a:spcPct val="0"/>
              </a:spcBef>
              <a:buNone/>
              <a:defRPr sz="12642"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ct val="20000"/>
              </a:spcBef>
              <a:spcAft>
                <a:spcPts val="1897"/>
              </a:spcAft>
              <a:buClr>
                <a:schemeClr val="accent1">
                  <a:lumMod val="75000"/>
                </a:schemeClr>
              </a:buClr>
              <a:buSzPct val="145000"/>
            </a:pPr>
            <a:r>
              <a:rPr lang="en-GB" sz="13000" b="1" dirty="0">
                <a:ln w="3175" cmpd="sng">
                  <a:solidFill>
                    <a:schemeClr val="accent1">
                      <a:lumMod val="75000"/>
                    </a:schemeClr>
                  </a:solidFill>
                </a:ln>
                <a:solidFill>
                  <a:srgbClr val="00B0F0"/>
                </a:solidFill>
                <a:effectLst>
                  <a:outerShdw blurRad="38100" dist="38100" dir="2700000" algn="tl">
                    <a:srgbClr val="000000">
                      <a:alpha val="43137"/>
                    </a:srgbClr>
                  </a:outerShdw>
                </a:effectLst>
                <a:latin typeface="Monotype Corsiva" panose="03010101010201010101" pitchFamily="66" charset="0"/>
                <a:ea typeface="+mn-ea"/>
                <a:cs typeface="+mn-cs"/>
              </a:rPr>
              <a:t>CONTENTS</a:t>
            </a:r>
          </a:p>
        </p:txBody>
      </p:sp>
      <p:sp>
        <p:nvSpPr>
          <p:cNvPr id="3" name="TextBox 2">
            <a:extLst>
              <a:ext uri="{FF2B5EF4-FFF2-40B4-BE49-F238E27FC236}">
                <a16:creationId xmlns:a16="http://schemas.microsoft.com/office/drawing/2014/main" id="{D9DF6EAD-8870-4D96-A686-8B8F3AA123DB}"/>
              </a:ext>
            </a:extLst>
          </p:cNvPr>
          <p:cNvSpPr txBox="1"/>
          <p:nvPr/>
        </p:nvSpPr>
        <p:spPr>
          <a:xfrm>
            <a:off x="26559317" y="11236510"/>
            <a:ext cx="9371116" cy="4647426"/>
          </a:xfrm>
          <a:prstGeom prst="rect">
            <a:avLst/>
          </a:prstGeom>
          <a:noFill/>
        </p:spPr>
        <p:txBody>
          <a:bodyPr wrap="square" rtlCol="0">
            <a:spAutoFit/>
          </a:bodyPr>
          <a:lstStyle/>
          <a:p>
            <a:pPr algn="ctr"/>
            <a:r>
              <a:rPr lang="en-GB" sz="5400" b="1" i="1" dirty="0">
                <a:solidFill>
                  <a:srgbClr val="FFFFFF"/>
                </a:solidFill>
                <a:effectLst/>
                <a:latin typeface="Monotype Corsiva" panose="03010101010201010101" pitchFamily="66" charset="0"/>
                <a:ea typeface="Calibri" panose="020F0502020204030204" pitchFamily="34" charset="0"/>
                <a:cs typeface="Times New Roman" panose="02020603050405020304" pitchFamily="18" charset="0"/>
              </a:rPr>
              <a:t>Please Select Any </a:t>
            </a:r>
            <a:endParaRPr lang="en-GB" sz="5400" dirty="0">
              <a:effectLst/>
              <a:latin typeface="Monotype Corsiva" panose="03010101010201010101" pitchFamily="66" charset="0"/>
              <a:ea typeface="Calibri" panose="020F0502020204030204" pitchFamily="34" charset="0"/>
              <a:cs typeface="Times New Roman" panose="02020603050405020304" pitchFamily="18" charset="0"/>
            </a:endParaRPr>
          </a:p>
          <a:p>
            <a:pPr algn="ctr"/>
            <a:r>
              <a:rPr lang="en-GB" sz="5400" b="1" u="sng" dirty="0">
                <a:solidFill>
                  <a:srgbClr val="FFC000"/>
                </a:solidFill>
                <a:latin typeface="Monotype Corsiva" panose="03010101010201010101" pitchFamily="66" charset="0"/>
              </a:rPr>
              <a:t>Yellow</a:t>
            </a:r>
            <a:r>
              <a:rPr lang="en-GB" sz="5400" b="1" u="sng" dirty="0">
                <a:solidFill>
                  <a:srgbClr val="FFC000"/>
                </a:solidFill>
                <a:effectLst>
                  <a:outerShdw blurRad="38100" dist="38100" dir="2700000" algn="tl">
                    <a:srgbClr val="000000">
                      <a:alpha val="43137"/>
                    </a:srgbClr>
                  </a:outerShdw>
                </a:effectLst>
                <a:latin typeface="Monotype Corsiva" panose="03010101010201010101" pitchFamily="66" charset="0"/>
              </a:rPr>
              <a:t> Hyperlinked Text</a:t>
            </a:r>
          </a:p>
          <a:p>
            <a:pPr algn="ctr"/>
            <a:r>
              <a:rPr lang="en-GB" sz="5400" b="1" i="1" dirty="0">
                <a:solidFill>
                  <a:srgbClr val="FFFFFF"/>
                </a:solidFill>
                <a:effectLst/>
                <a:latin typeface="Monotype Corsiva" panose="03010101010201010101" pitchFamily="66" charset="0"/>
                <a:ea typeface="Calibri" panose="020F0502020204030204" pitchFamily="34" charset="0"/>
                <a:cs typeface="Times New Roman" panose="02020603050405020304" pitchFamily="18" charset="0"/>
              </a:rPr>
              <a:t>For Guidance &amp; </a:t>
            </a:r>
          </a:p>
          <a:p>
            <a:pPr algn="ctr"/>
            <a:r>
              <a:rPr lang="en-GB" sz="5400" b="1" i="1" dirty="0">
                <a:solidFill>
                  <a:srgbClr val="FFFFFF"/>
                </a:solidFill>
                <a:effectLst/>
                <a:latin typeface="Monotype Corsiva" panose="03010101010201010101" pitchFamily="66" charset="0"/>
                <a:ea typeface="Calibri" panose="020F0502020204030204" pitchFamily="34" charset="0"/>
                <a:cs typeface="Times New Roman" panose="02020603050405020304" pitchFamily="18" charset="0"/>
              </a:rPr>
              <a:t>Screen Print Examples</a:t>
            </a:r>
          </a:p>
          <a:p>
            <a:pPr algn="ctr"/>
            <a:endParaRPr lang="en-GB" sz="2000" b="1" i="1" dirty="0">
              <a:solidFill>
                <a:srgbClr val="FFFFFF"/>
              </a:solidFill>
              <a:latin typeface="Monotype Corsiva" panose="03010101010201010101" pitchFamily="66" charset="0"/>
              <a:ea typeface="Calibri" panose="020F0502020204030204" pitchFamily="34" charset="0"/>
              <a:cs typeface="Times New Roman" panose="02020603050405020304" pitchFamily="18" charset="0"/>
            </a:endParaRPr>
          </a:p>
          <a:p>
            <a:pPr algn="ctr"/>
            <a:r>
              <a:rPr lang="en-GB" sz="5600" b="1" i="1" u="dottedHeavy" dirty="0">
                <a:blipFill>
                  <a:blip r:embed="rId21"/>
                  <a:tile tx="0" ty="0" sx="100000" sy="100000" flip="none" algn="tl"/>
                </a:blipFill>
                <a:effectLst>
                  <a:glow rad="139700">
                    <a:schemeClr val="accent1">
                      <a:satMod val="175000"/>
                      <a:alpha val="40000"/>
                    </a:schemeClr>
                  </a:glow>
                  <a:outerShdw blurRad="38100" dist="38100" dir="2700000" algn="tl">
                    <a:srgbClr val="000000">
                      <a:alpha val="43137"/>
                    </a:srgbClr>
                  </a:outerShdw>
                </a:effectLst>
                <a:uFill>
                  <a:solidFill>
                    <a:srgbClr val="7030A0"/>
                  </a:solidFill>
                </a:uFill>
                <a:latin typeface="Monotype Corsiva" panose="03010101010201010101" pitchFamily="66" charset="0"/>
                <a:ea typeface="Calibri" panose="020F0502020204030204" pitchFamily="34" charset="0"/>
                <a:cs typeface="Times New Roman" panose="02020603050405020304" pitchFamily="18" charset="0"/>
              </a:rPr>
              <a:t>Thank You </a:t>
            </a:r>
            <a:endParaRPr lang="en-GB" sz="5600" u="dottedHeavy" dirty="0">
              <a:blipFill>
                <a:blip r:embed="rId21"/>
                <a:tile tx="0" ty="0" sx="100000" sy="100000" flip="none" algn="tl"/>
              </a:blipFill>
              <a:effectLst>
                <a:glow rad="139700">
                  <a:schemeClr val="accent1">
                    <a:satMod val="175000"/>
                    <a:alpha val="40000"/>
                  </a:schemeClr>
                </a:glow>
                <a:outerShdw blurRad="38100" dist="38100" dir="2700000" algn="tl">
                  <a:srgbClr val="000000">
                    <a:alpha val="43137"/>
                  </a:srgbClr>
                </a:outerShdw>
              </a:effectLst>
              <a:uFill>
                <a:solidFill>
                  <a:srgbClr val="7030A0"/>
                </a:solidFill>
              </a:uFill>
              <a:latin typeface="Monotype Corsiva" panose="030101010102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9028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honeycomb/>
        <p:sndAc>
          <p:stSnd>
            <p:snd r:embed="rId2" name="applause.wav"/>
          </p:stSnd>
        </p:sndAc>
      </p:transition>
    </mc:Choice>
    <mc:Fallback xmlns="">
      <p:transition spd="slow" advClick="0">
        <p:fade/>
        <p:sndAc>
          <p:stSnd>
            <p:snd r:embed="rId2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stCondLst>
                                    <p:cond delay="0"/>
                                  </p:stCondLst>
                                  <p:childTnLst>
                                    <p:animScale>
                                      <p:cBhvr>
                                        <p:cTn id="6" dur="5000" fill="hold"/>
                                        <p:tgtEl>
                                          <p:spTgt spid="31"/>
                                        </p:tgtEl>
                                      </p:cBhvr>
                                      <p:by x="50000" y="50000"/>
                                    </p:animScale>
                                  </p:childTnLst>
                                </p:cTn>
                              </p:par>
                            </p:childTnLst>
                          </p:cTn>
                        </p:par>
                        <p:par>
                          <p:cTn id="7" fill="hold">
                            <p:stCondLst>
                              <p:cond delay="10000"/>
                            </p:stCondLst>
                            <p:childTnLst>
                              <p:par>
                                <p:cTn id="8" presetID="47" presetClass="entr" presetSubtype="0" fill="hold" grpId="0" nodeType="afterEffect">
                                  <p:stCondLst>
                                    <p:cond delay="0"/>
                                  </p:stCondLst>
                                  <p:iterate type="wd">
                                    <p:tmPct val="15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anim calcmode="lin" valueType="num">
                                      <p:cBhvr>
                                        <p:cTn id="11" dur="3000" fill="hold"/>
                                        <p:tgtEl>
                                          <p:spTgt spid="3"/>
                                        </p:tgtEl>
                                        <p:attrNameLst>
                                          <p:attrName>ppt_x</p:attrName>
                                        </p:attrNameLst>
                                      </p:cBhvr>
                                      <p:tavLst>
                                        <p:tav tm="0">
                                          <p:val>
                                            <p:strVal val="#ppt_x"/>
                                          </p:val>
                                        </p:tav>
                                        <p:tav tm="100000">
                                          <p:val>
                                            <p:strVal val="#ppt_x"/>
                                          </p:val>
                                        </p:tav>
                                      </p:tavLst>
                                    </p:anim>
                                    <p:anim calcmode="lin" valueType="num">
                                      <p:cBhvr>
                                        <p:cTn id="12" dur="3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8850"/>
                            </p:stCondLst>
                            <p:childTnLst>
                              <p:par>
                                <p:cTn id="14" presetID="10" presetClass="emph" presetSubtype="0" fill="hold" grpId="1" nodeType="afterEffect">
                                  <p:stCondLst>
                                    <p:cond delay="0"/>
                                  </p:stCondLst>
                                  <p:iterate type="wd">
                                    <p:tmPct val="10000"/>
                                  </p:iterate>
                                  <p:childTnLst>
                                    <p:anim calcmode="discrete" valueType="str">
                                      <p:cBhvr override="childStyle">
                                        <p:cTn id="15" dur="3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fltVal val="0"/>
                                          </p:val>
                                        </p:tav>
                                        <p:tav tm="100000">
                                          <p:val>
                                            <p:strVal val="#ppt_w"/>
                                          </p:val>
                                        </p:tav>
                                      </p:tavLst>
                                    </p:anim>
                                    <p:anim calcmode="lin" valueType="num">
                                      <p:cBhvr>
                                        <p:cTn id="21" dur="1000" fill="hold"/>
                                        <p:tgtEl>
                                          <p:spTgt spid="31"/>
                                        </p:tgtEl>
                                        <p:attrNameLst>
                                          <p:attrName>ppt_h</p:attrName>
                                        </p:attrNameLst>
                                      </p:cBhvr>
                                      <p:tavLst>
                                        <p:tav tm="0">
                                          <p:val>
                                            <p:fltVal val="0"/>
                                          </p:val>
                                        </p:tav>
                                        <p:tav tm="100000">
                                          <p:val>
                                            <p:strVal val="#ppt_h"/>
                                          </p:val>
                                        </p:tav>
                                      </p:tavLst>
                                    </p:anim>
                                    <p:anim calcmode="lin" valueType="num">
                                      <p:cBhvr>
                                        <p:cTn id="22" dur="1000" fill="hold"/>
                                        <p:tgtEl>
                                          <p:spTgt spid="31"/>
                                        </p:tgtEl>
                                        <p:attrNameLst>
                                          <p:attrName>style.rotation</p:attrName>
                                        </p:attrNameLst>
                                      </p:cBhvr>
                                      <p:tavLst>
                                        <p:tav tm="0">
                                          <p:val>
                                            <p:fltVal val="90"/>
                                          </p:val>
                                        </p:tav>
                                        <p:tav tm="100000">
                                          <p:val>
                                            <p:fltVal val="0"/>
                                          </p:val>
                                        </p:tav>
                                      </p:tavLst>
                                    </p:anim>
                                    <p:animEffect transition="in" filter="fade">
                                      <p:cBhvr>
                                        <p:cTn id="2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313601537"/>
              </p:ext>
            </p:extLst>
          </p:nvPr>
        </p:nvGraphicFramePr>
        <p:xfrm>
          <a:off x="3011964" y="5839452"/>
          <a:ext cx="31483346" cy="14737080"/>
        </p:xfrm>
        <a:graphic>
          <a:graphicData uri="http://schemas.openxmlformats.org/drawingml/2006/table">
            <a:tbl>
              <a:tblPr firstRow="1" bandRow="1">
                <a:tableStyleId>{125E5076-3810-47DD-B79F-674D7AD40C01}</a:tableStyleId>
              </a:tblPr>
              <a:tblGrid>
                <a:gridCol w="807987">
                  <a:extLst>
                    <a:ext uri="{9D8B030D-6E8A-4147-A177-3AD203B41FA5}">
                      <a16:colId xmlns:a16="http://schemas.microsoft.com/office/drawing/2014/main" val="1337973527"/>
                    </a:ext>
                  </a:extLst>
                </a:gridCol>
                <a:gridCol w="1273457">
                  <a:extLst>
                    <a:ext uri="{9D8B030D-6E8A-4147-A177-3AD203B41FA5}">
                      <a16:colId xmlns:a16="http://schemas.microsoft.com/office/drawing/2014/main" val="369979544"/>
                    </a:ext>
                  </a:extLst>
                </a:gridCol>
                <a:gridCol w="1442859">
                  <a:extLst>
                    <a:ext uri="{9D8B030D-6E8A-4147-A177-3AD203B41FA5}">
                      <a16:colId xmlns:a16="http://schemas.microsoft.com/office/drawing/2014/main" val="2431649458"/>
                    </a:ext>
                  </a:extLst>
                </a:gridCol>
                <a:gridCol w="609600">
                  <a:extLst>
                    <a:ext uri="{9D8B030D-6E8A-4147-A177-3AD203B41FA5}">
                      <a16:colId xmlns:a16="http://schemas.microsoft.com/office/drawing/2014/main" val="3788149084"/>
                    </a:ext>
                  </a:extLst>
                </a:gridCol>
                <a:gridCol w="2167466">
                  <a:extLst>
                    <a:ext uri="{9D8B030D-6E8A-4147-A177-3AD203B41FA5}">
                      <a16:colId xmlns:a16="http://schemas.microsoft.com/office/drawing/2014/main" val="3547999802"/>
                    </a:ext>
                  </a:extLst>
                </a:gridCol>
                <a:gridCol w="5283200">
                  <a:extLst>
                    <a:ext uri="{9D8B030D-6E8A-4147-A177-3AD203B41FA5}">
                      <a16:colId xmlns:a16="http://schemas.microsoft.com/office/drawing/2014/main" val="1388034923"/>
                    </a:ext>
                  </a:extLst>
                </a:gridCol>
                <a:gridCol w="19898777">
                  <a:extLst>
                    <a:ext uri="{9D8B030D-6E8A-4147-A177-3AD203B41FA5}">
                      <a16:colId xmlns:a16="http://schemas.microsoft.com/office/drawing/2014/main" val="1494075071"/>
                    </a:ext>
                  </a:extLst>
                </a:gridCol>
              </a:tblGrid>
              <a:tr h="809425">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1)</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no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(1. SELECTION TOOLS)</a:t>
                      </a:r>
                      <a:endParaRPr lang="en-GB" sz="6500" b="1"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no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tc>
                <a:tc>
                  <a:txBody>
                    <a:bodyPr/>
                    <a:lstStyle/>
                    <a:p>
                      <a:pPr algn="l"/>
                      <a:endParaRPr lang="en-GB" dirty="0"/>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3759913529"/>
                  </a:ext>
                </a:extLst>
              </a:tr>
              <a:tr h="4742544">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1.</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hlinkClick r:id="rId3" tooltip="1. Move Tool Screen Print"/>
                        </a:rPr>
                        <a:t>Move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hlinkClick r:id="rId3" tooltip="1. Mov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hlinkClick r:id="rId4" tooltip="1. Mov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hlinkClick r:id="rId4" tooltip="1. Mov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T w="12700" cap="flat" cmpd="sng" algn="ctr">
                      <a:no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solidFill>
                      <a:srgbClr val="0070C0"/>
                    </a:solidFill>
                  </a:tcPr>
                </a:tc>
                <a:tc gridSpan="3">
                  <a:txBody>
                    <a:bodyPr/>
                    <a:lstStyle/>
                    <a:p>
                      <a:r>
                        <a:rPr lang="en-GB" sz="6000" b="1" dirty="0">
                          <a:effectLst/>
                          <a:latin typeface="Monotype Corsiva" panose="03010101010201010101" pitchFamily="66" charset="0"/>
                          <a:ea typeface="Calibri" panose="020F0502020204030204" pitchFamily="34" charset="0"/>
                          <a:cs typeface="Times New Roman" panose="02020603050405020304" pitchFamily="18" charset="0"/>
                        </a:rPr>
                        <a:t>Moves Shapes Around The Canvas.  Can Also Re-Size Squares, Circles, Ovals, Etc, By Selecting The CTRL KEY &amp; T, Which Will Bring Up The Show Transform Controls Options Within The Options Bar, Then Select A Point &amp; Drag The Left Handle Of The Mouse. For Re-Shaping Keep The CTRL KEY Enabled &amp; Drag The Left Handle Of The Mouse.</a:t>
                      </a:r>
                    </a:p>
                    <a:p>
                      <a:endParaRPr lang="en-GB" sz="3200" b="1" dirty="0">
                        <a:effectLst/>
                        <a:latin typeface="Monotype Corsiva" panose="03010101010201010101" pitchFamily="66" charset="0"/>
                        <a:cs typeface="Times New Roman" panose="02020603050405020304" pitchFamily="18" charset="0"/>
                      </a:endParaRPr>
                    </a:p>
                    <a:p>
                      <a:r>
                        <a:rPr lang="en-GB" sz="6000" b="1" dirty="0">
                          <a:effectLst/>
                          <a:latin typeface="Monotype Corsiva" panose="03010101010201010101" pitchFamily="66" charset="0"/>
                          <a:cs typeface="Times New Roman" panose="02020603050405020304" pitchFamily="18" charset="0"/>
                        </a:rPr>
                        <a:t>Vertical &amp; Horizontal Guides Can Be Used By Selecting Either The Vertical Or Horizontal Ruler &amp; Dragging The Left Handle Of The Mouse Into The Canvas.</a:t>
                      </a:r>
                      <a:endParaRPr lang="en-GB" sz="6000" b="1" dirty="0">
                        <a:latin typeface="Monotype Corsiva" panose="03010101010201010101" pitchFamily="66"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sz="6000" b="1" dirty="0">
                        <a:latin typeface="Monotype Corsiva" panose="03010101010201010101" pitchFamily="66" charset="0"/>
                      </a:endParaRPr>
                    </a:p>
                  </a:txBody>
                  <a:tcPr>
                    <a:solidFill>
                      <a:srgbClr val="0070C0"/>
                    </a:solidFill>
                  </a:tcPr>
                </a:tc>
                <a:extLst>
                  <a:ext uri="{0D108BD9-81ED-4DB2-BD59-A6C34878D82A}">
                    <a16:rowId xmlns:a16="http://schemas.microsoft.com/office/drawing/2014/main" val="3399249384"/>
                  </a:ext>
                </a:extLst>
              </a:tr>
              <a:tr h="752423">
                <a:tc>
                  <a:txBody>
                    <a:bodyPr/>
                    <a:lstStyle/>
                    <a:p>
                      <a:endParaRPr lang="en-GB" sz="6000" dirty="0">
                        <a:latin typeface="Monotype Corsiva" panose="03010101010201010101" pitchFamily="66" charset="0"/>
                      </a:endParaRPr>
                    </a:p>
                  </a:txBody>
                  <a:tcPr>
                    <a:lnL w="12700" cap="flat" cmpd="sng" algn="ctr">
                      <a:noFill/>
                      <a:prstDash val="solid"/>
                      <a:round/>
                      <a:headEnd type="none" w="med" len="med"/>
                      <a:tailEnd type="none" w="med" len="med"/>
                    </a:lnL>
                    <a:noFill/>
                  </a:tcPr>
                </a:tc>
                <a:tc gridSpan="6">
                  <a:txBody>
                    <a:bodyPr/>
                    <a:lstStyle/>
                    <a:p>
                      <a:endParaRPr lang="en-GB" sz="6000" dirty="0">
                        <a:latin typeface="Monotype Corsiva" panose="03010101010201010101" pitchFamily="66" charset="0"/>
                      </a:endParaRPr>
                    </a:p>
                  </a:txBody>
                  <a:tcPr>
                    <a:lnR w="12700" cap="flat" cmpd="sng" algn="ctr">
                      <a:noFill/>
                      <a:prstDash val="solid"/>
                      <a:round/>
                      <a:headEnd type="none" w="med" len="med"/>
                      <a:tailEnd type="none" w="med" len="med"/>
                    </a:ln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sz="6000" dirty="0">
                        <a:latin typeface="Monotype Corsiva" panose="03010101010201010101" pitchFamily="66" charset="0"/>
                      </a:endParaRPr>
                    </a:p>
                  </a:txBody>
                  <a:tcPr>
                    <a:solidFill>
                      <a:schemeClr val="tx1"/>
                    </a:solidFill>
                  </a:tcPr>
                </a:tc>
                <a:extLst>
                  <a:ext uri="{0D108BD9-81ED-4DB2-BD59-A6C34878D82A}">
                    <a16:rowId xmlns:a16="http://schemas.microsoft.com/office/drawing/2014/main" val="2209044929"/>
                  </a:ext>
                </a:extLst>
              </a:tr>
              <a:tr h="4172527">
                <a:tc>
                  <a:txBody>
                    <a:bodyPr/>
                    <a:lstStyle/>
                    <a:p>
                      <a:endParaRPr lang="en-GB" sz="6000" dirty="0">
                        <a:latin typeface="Monotype Corsiva" panose="03010101010201010101" pitchFamily="66" charset="0"/>
                      </a:endParaRP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1.1</a:t>
                      </a:r>
                    </a:p>
                  </a:txBody>
                  <a:tcPr>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1.1 Artboard Tool Screen Print"/>
                        </a:rPr>
                        <a:t>Artboard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1 Artboard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1.1 Artboard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1 Artboard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1.1 Artboard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outerShdw blurRad="38100" dist="38100" dir="2700000" algn="tl">
                              <a:srgbClr val="000000">
                                <a:alpha val="43137"/>
                              </a:srgbClr>
                            </a:outerShdw>
                          </a:effectLst>
                          <a:latin typeface="Monotype Corsiva" panose="03010101010201010101" pitchFamily="66" charset="0"/>
                          <a:ea typeface="+mn-ea"/>
                          <a:cs typeface="+mn-cs"/>
                        </a:rPr>
                        <a:t>Allows You To Add Artboards By Selecting Any Of The + Symbols Positions Or Duplicate By Selecting The ALT KEY &amp; Any Of The + Symbols. To Arrange Artboards Vertically Or Horizontally, Select The Artboards Names Above The Canvas &amp; Drag The Left Handle Of The Mouse.  Further Actions Are Available By Selecting The Artboards Name Within The Layers Panel, Then Selecting The Right Handle Of The Mouse. To Name Or Re-Name, Double Click The Artboards Name Within The Layers Panel.</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chemeClr val="lt1"/>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extLst>
                  <a:ext uri="{0D108BD9-81ED-4DB2-BD59-A6C34878D82A}">
                    <a16:rowId xmlns:a16="http://schemas.microsoft.com/office/drawing/2014/main" val="1109071181"/>
                  </a:ext>
                </a:extLst>
              </a:tr>
              <a:tr h="900000">
                <a:tc>
                  <a:txBody>
                    <a:bodyPr/>
                    <a:lstStyle/>
                    <a:p>
                      <a:endParaRPr lang="en-GB" sz="6000" dirty="0">
                        <a:latin typeface="Monotype Corsiva" panose="03010101010201010101" pitchFamily="66"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chemeClr val="lt1"/>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149077439"/>
                  </a:ext>
                </a:extLst>
              </a:tr>
            </a:tbl>
          </a:graphicData>
        </a:graphic>
      </p:graphicFrame>
      <p:sp>
        <p:nvSpPr>
          <p:cNvPr id="24" name="TextBox 23">
            <a:extLst>
              <a:ext uri="{FF2B5EF4-FFF2-40B4-BE49-F238E27FC236}">
                <a16:creationId xmlns:a16="http://schemas.microsoft.com/office/drawing/2014/main" id="{6FC10603-21A4-4661-8EE4-1A832CB0314D}"/>
              </a:ext>
            </a:extLst>
          </p:cNvPr>
          <p:cNvSpPr txBox="1"/>
          <p:nvPr/>
        </p:nvSpPr>
        <p:spPr>
          <a:xfrm>
            <a:off x="3280058" y="2523768"/>
            <a:ext cx="31971684" cy="3185487"/>
          </a:xfrm>
          <a:prstGeom prst="rect">
            <a:avLst/>
          </a:prstGeom>
          <a:solidFill>
            <a:schemeClr val="tx1"/>
          </a:solidFill>
        </p:spPr>
        <p:txBody>
          <a:bodyPr wrap="square" rtlCol="0">
            <a:spAutoFit/>
          </a:bodyPr>
          <a:lstStyle/>
          <a:p>
            <a:r>
              <a:rPr lang="en-GB" sz="6500" b="1" dirty="0">
                <a:solidFill>
                  <a:schemeClr val="bg1"/>
                </a:solidFill>
                <a:latin typeface="Monotype Corsiva" panose="03010101010201010101" pitchFamily="66" charset="0"/>
              </a:rPr>
              <a:t>Photoshop Is A (</a:t>
            </a:r>
            <a:r>
              <a:rPr lang="en-GB" sz="6500" b="1" dirty="0">
                <a:solidFill>
                  <a:schemeClr val="bg1"/>
                </a:solidFill>
                <a:latin typeface="Monotype Corsiva" panose="03010101010201010101" pitchFamily="66" charset="0"/>
                <a:hlinkClick r:id="rId8" tooltip="Raster Graphics Research">
                  <a:extLst>
                    <a:ext uri="{A12FA001-AC4F-418D-AE19-62706E023703}">
                      <ahyp:hlinkClr xmlns:ahyp="http://schemas.microsoft.com/office/drawing/2018/hyperlinkcolor" val="tx"/>
                    </a:ext>
                  </a:extLst>
                </a:hlinkClick>
              </a:rPr>
              <a:t>Raster Graphics</a:t>
            </a:r>
            <a:r>
              <a:rPr lang="en-GB" sz="6500" b="1" dirty="0">
                <a:solidFill>
                  <a:schemeClr val="bg1"/>
                </a:solidFill>
                <a:latin typeface="Monotype Corsiva" panose="03010101010201010101" pitchFamily="66" charset="0"/>
              </a:rPr>
              <a:t>), RASTER GRAPHICS Editor, I.E. File Types: (</a:t>
            </a:r>
            <a:r>
              <a:rPr lang="en-GB" sz="6500" b="1" u="sng" dirty="0">
                <a:solidFill>
                  <a:schemeClr val="bg1"/>
                </a:solidFill>
                <a:latin typeface="Monotype Corsiva" panose="03010101010201010101" pitchFamily="66" charset="0"/>
                <a:hlinkClick r:id="rId9" tooltip="Bitmap Research">
                  <a:extLst>
                    <a:ext uri="{A12FA001-AC4F-418D-AE19-62706E023703}">
                      <ahyp:hlinkClr xmlns:ahyp="http://schemas.microsoft.com/office/drawing/2018/hyperlinkcolor" val="tx"/>
                    </a:ext>
                  </a:extLst>
                </a:hlinkClick>
              </a:rPr>
              <a:t>BMP</a:t>
            </a:r>
            <a:r>
              <a:rPr lang="en-GB" sz="6500" b="1" u="sng" dirty="0">
                <a:solidFill>
                  <a:schemeClr val="bg1"/>
                </a:solidFill>
                <a:latin typeface="Monotype Corsiva" panose="03010101010201010101" pitchFamily="66" charset="0"/>
                <a:hlinkClick r:id="rId9">
                  <a:extLst>
                    <a:ext uri="{A12FA001-AC4F-418D-AE19-62706E023703}">
                      <ahyp:hlinkClr xmlns:ahyp="http://schemas.microsoft.com/office/drawing/2018/hyperlinkcolor" val="tx"/>
                    </a:ext>
                  </a:extLst>
                </a:hlinkClick>
              </a:rPr>
              <a:t>)</a:t>
            </a:r>
            <a:r>
              <a:rPr lang="en-GB" sz="6500" b="1" u="sng" dirty="0">
                <a:solidFill>
                  <a:schemeClr val="bg1"/>
                </a:solidFill>
                <a:latin typeface="Monotype Corsiva" panose="03010101010201010101" pitchFamily="66" charset="0"/>
              </a:rPr>
              <a:t>, </a:t>
            </a:r>
            <a:r>
              <a:rPr lang="en-GB" sz="6500" b="1" dirty="0">
                <a:solidFill>
                  <a:schemeClr val="bg1"/>
                </a:solidFill>
                <a:latin typeface="Monotype Corsiva" panose="03010101010201010101" pitchFamily="66" charset="0"/>
              </a:rPr>
              <a:t>(Bitmap), </a:t>
            </a:r>
          </a:p>
          <a:p>
            <a:r>
              <a:rPr lang="en-GB" sz="6500" b="1" dirty="0">
                <a:solidFill>
                  <a:schemeClr val="bg1"/>
                </a:solidFill>
                <a:latin typeface="Monotype Corsiva" panose="03010101010201010101" pitchFamily="66" charset="0"/>
              </a:rPr>
              <a:t>(</a:t>
            </a:r>
            <a:r>
              <a:rPr lang="en-GB" sz="6500" b="1" u="sng" dirty="0">
                <a:solidFill>
                  <a:schemeClr val="bg1"/>
                </a:solidFill>
                <a:latin typeface="Monotype Corsiva" panose="03010101010201010101" pitchFamily="66" charset="0"/>
                <a:hlinkClick r:id="rId10" tooltip="Tag Image File Format Research">
                  <a:extLst>
                    <a:ext uri="{A12FA001-AC4F-418D-AE19-62706E023703}">
                      <ahyp:hlinkClr xmlns:ahyp="http://schemas.microsoft.com/office/drawing/2018/hyperlinkcolor" val="tx"/>
                    </a:ext>
                  </a:extLst>
                </a:hlinkClick>
              </a:rPr>
              <a:t>TIFF &amp; </a:t>
            </a:r>
            <a:r>
              <a:rPr lang="en-GB" sz="6500" b="1" u="sng" dirty="0" err="1">
                <a:solidFill>
                  <a:schemeClr val="bg1"/>
                </a:solidFill>
                <a:latin typeface="Monotype Corsiva" panose="03010101010201010101" pitchFamily="66" charset="0"/>
                <a:hlinkClick r:id="rId10" tooltip="Tag Image File Format Research">
                  <a:extLst>
                    <a:ext uri="{A12FA001-AC4F-418D-AE19-62706E023703}">
                      <ahyp:hlinkClr xmlns:ahyp="http://schemas.microsoft.com/office/drawing/2018/hyperlinkcolor" val="tx"/>
                    </a:ext>
                  </a:extLst>
                </a:hlinkClick>
              </a:rPr>
              <a:t>TIF</a:t>
            </a:r>
            <a:r>
              <a:rPr lang="en-GB" sz="6500" b="1" u="sng" dirty="0">
                <a:solidFill>
                  <a:schemeClr val="bg1"/>
                </a:solidFill>
                <a:latin typeface="Monotype Corsiva" panose="03010101010201010101" pitchFamily="66" charset="0"/>
                <a:hlinkClick r:id="rId10">
                  <a:extLst>
                    <a:ext uri="{A12FA001-AC4F-418D-AE19-62706E023703}">
                      <ahyp:hlinkClr xmlns:ahyp="http://schemas.microsoft.com/office/drawing/2018/hyperlinkcolor" val="tx"/>
                    </a:ext>
                  </a:extLst>
                </a:hlinkClick>
              </a:rPr>
              <a:t>)</a:t>
            </a:r>
            <a:r>
              <a:rPr lang="en-GB" sz="6500" b="1" u="sng" dirty="0">
                <a:solidFill>
                  <a:schemeClr val="bg1"/>
                </a:solidFill>
                <a:latin typeface="Monotype Corsiva" panose="03010101010201010101" pitchFamily="66" charset="0"/>
              </a:rPr>
              <a:t>, </a:t>
            </a:r>
            <a:r>
              <a:rPr lang="en-GB" sz="6500" b="1" dirty="0">
                <a:solidFill>
                  <a:schemeClr val="bg1"/>
                </a:solidFill>
                <a:latin typeface="Monotype Corsiva" panose="03010101010201010101" pitchFamily="66" charset="0"/>
              </a:rPr>
              <a:t>Tag Image File Format, (</a:t>
            </a:r>
            <a:r>
              <a:rPr lang="en-GB" sz="6500" b="1" u="sng" dirty="0">
                <a:solidFill>
                  <a:schemeClr val="bg1"/>
                </a:solidFill>
                <a:latin typeface="Monotype Corsiva" panose="03010101010201010101" pitchFamily="66" charset="0"/>
                <a:hlinkClick r:id="rId11" tooltip="Graphics Interchange Format Research">
                  <a:extLst>
                    <a:ext uri="{A12FA001-AC4F-418D-AE19-62706E023703}">
                      <ahyp:hlinkClr xmlns:ahyp="http://schemas.microsoft.com/office/drawing/2018/hyperlinkcolor" val="tx"/>
                    </a:ext>
                  </a:extLst>
                </a:hlinkClick>
              </a:rPr>
              <a:t>GIF</a:t>
            </a:r>
            <a:r>
              <a:rPr lang="en-GB" sz="6500" b="1" u="sng" dirty="0">
                <a:solidFill>
                  <a:schemeClr val="bg1"/>
                </a:solidFill>
                <a:latin typeface="Monotype Corsiva" panose="03010101010201010101" pitchFamily="66" charset="0"/>
              </a:rPr>
              <a:t>),</a:t>
            </a:r>
            <a:r>
              <a:rPr lang="en-GB" sz="6500" b="1" dirty="0">
                <a:solidFill>
                  <a:schemeClr val="bg1"/>
                </a:solidFill>
                <a:latin typeface="Monotype Corsiva" panose="03010101010201010101" pitchFamily="66" charset="0"/>
              </a:rPr>
              <a:t> Graphics Interchange Format, (</a:t>
            </a:r>
            <a:r>
              <a:rPr lang="en-GB" sz="6500" b="1" u="sng" dirty="0">
                <a:solidFill>
                  <a:schemeClr val="bg1"/>
                </a:solidFill>
                <a:latin typeface="Monotype Corsiva" panose="03010101010201010101" pitchFamily="66" charset="0"/>
                <a:hlinkClick r:id="rId12" tooltip="Portable Network Graphics Research">
                  <a:extLst>
                    <a:ext uri="{A12FA001-AC4F-418D-AE19-62706E023703}">
                      <ahyp:hlinkClr xmlns:ahyp="http://schemas.microsoft.com/office/drawing/2018/hyperlinkcolor" val="tx"/>
                    </a:ext>
                  </a:extLst>
                </a:hlinkClick>
              </a:rPr>
              <a:t>PNG</a:t>
            </a:r>
            <a:r>
              <a:rPr lang="en-GB" sz="6500" b="1" u="sng" dirty="0">
                <a:solidFill>
                  <a:schemeClr val="bg1"/>
                </a:solidFill>
                <a:latin typeface="Monotype Corsiva" panose="03010101010201010101" pitchFamily="66" charset="0"/>
              </a:rPr>
              <a:t>),</a:t>
            </a:r>
            <a:r>
              <a:rPr lang="en-GB" sz="6500" b="1" dirty="0">
                <a:solidFill>
                  <a:schemeClr val="bg1"/>
                </a:solidFill>
                <a:latin typeface="Monotype Corsiva" panose="03010101010201010101" pitchFamily="66" charset="0"/>
              </a:rPr>
              <a:t> Portable Network  Graphic &amp; (</a:t>
            </a:r>
            <a:r>
              <a:rPr lang="en-GB" sz="6500" b="1" u="sng" dirty="0">
                <a:solidFill>
                  <a:schemeClr val="bg1"/>
                </a:solidFill>
                <a:latin typeface="Monotype Corsiva" panose="03010101010201010101" pitchFamily="66" charset="0"/>
                <a:hlinkClick r:id="rId13" tooltip="Joint Photographic Experts Group Research">
                  <a:extLst>
                    <a:ext uri="{A12FA001-AC4F-418D-AE19-62706E023703}">
                      <ahyp:hlinkClr xmlns:ahyp="http://schemas.microsoft.com/office/drawing/2018/hyperlinkcolor" val="tx"/>
                    </a:ext>
                  </a:extLst>
                </a:hlinkClick>
              </a:rPr>
              <a:t>JPEG</a:t>
            </a:r>
            <a:r>
              <a:rPr lang="en-GB" sz="6500" b="1" u="sng" dirty="0">
                <a:solidFill>
                  <a:schemeClr val="bg1"/>
                </a:solidFill>
                <a:latin typeface="Monotype Corsiva" panose="03010101010201010101" pitchFamily="66" charset="0"/>
              </a:rPr>
              <a:t>),</a:t>
            </a:r>
            <a:r>
              <a:rPr lang="en-GB" sz="6500" b="1" dirty="0">
                <a:solidFill>
                  <a:schemeClr val="bg1"/>
                </a:solidFill>
                <a:latin typeface="Monotype Corsiva" panose="03010101010201010101" pitchFamily="66" charset="0"/>
              </a:rPr>
              <a:t> Joint Photographic Experts Group.</a:t>
            </a:r>
            <a:endParaRPr lang="en-GB" sz="6500" dirty="0">
              <a:solidFill>
                <a:schemeClr val="bg1"/>
              </a:solidFill>
              <a:latin typeface="Monotype Corsiva" panose="03010101010201010101" pitchFamily="66" charset="0"/>
            </a:endParaRPr>
          </a:p>
        </p:txBody>
      </p:sp>
      <p:grpSp>
        <p:nvGrpSpPr>
          <p:cNvPr id="52" name="Group 51">
            <a:extLst>
              <a:ext uri="{FF2B5EF4-FFF2-40B4-BE49-F238E27FC236}">
                <a16:creationId xmlns:a16="http://schemas.microsoft.com/office/drawing/2014/main" id="{DCB14768-79C7-48DE-8F8D-FF01114960F9}"/>
              </a:ext>
            </a:extLst>
          </p:cNvPr>
          <p:cNvGrpSpPr/>
          <p:nvPr/>
        </p:nvGrpSpPr>
        <p:grpSpPr>
          <a:xfrm>
            <a:off x="223853" y="5775"/>
            <a:ext cx="4051054" cy="21708000"/>
            <a:chOff x="101087" y="5775"/>
            <a:chExt cx="4051054" cy="21655098"/>
          </a:xfrm>
        </p:grpSpPr>
        <p:sp>
          <p:nvSpPr>
            <p:cNvPr id="38" name="Freeform 6">
              <a:extLst>
                <a:ext uri="{FF2B5EF4-FFF2-40B4-BE49-F238E27FC236}">
                  <a16:creationId xmlns:a16="http://schemas.microsoft.com/office/drawing/2014/main" id="{C9494AA7-1B11-4C93-AD14-620616C748FF}"/>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9" name="Freeform 7">
              <a:extLst>
                <a:ext uri="{FF2B5EF4-FFF2-40B4-BE49-F238E27FC236}">
                  <a16:creationId xmlns:a16="http://schemas.microsoft.com/office/drawing/2014/main" id="{848680D5-1A2A-4ED1-AAB2-9C3442D752E4}"/>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0" name="Freeform 8">
              <a:extLst>
                <a:ext uri="{FF2B5EF4-FFF2-40B4-BE49-F238E27FC236}">
                  <a16:creationId xmlns:a16="http://schemas.microsoft.com/office/drawing/2014/main" id="{AAA22BB8-958E-4470-8880-ED8935E2FF31}"/>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5C8433E3-0588-4378-8A21-E775295B7EFA}"/>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96DD68F8-8B72-44B4-A474-EE481A93637E}"/>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43" name="Freeform 11">
              <a:extLst>
                <a:ext uri="{FF2B5EF4-FFF2-40B4-BE49-F238E27FC236}">
                  <a16:creationId xmlns:a16="http://schemas.microsoft.com/office/drawing/2014/main" id="{554502EC-A81D-4549-A5BB-182C9661A0FA}"/>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51" name="Group 50">
            <a:extLst>
              <a:ext uri="{FF2B5EF4-FFF2-40B4-BE49-F238E27FC236}">
                <a16:creationId xmlns:a16="http://schemas.microsoft.com/office/drawing/2014/main" id="{D80EBD88-ECD8-4524-B0E7-7A135F755674}"/>
              </a:ext>
            </a:extLst>
          </p:cNvPr>
          <p:cNvGrpSpPr/>
          <p:nvPr/>
        </p:nvGrpSpPr>
        <p:grpSpPr>
          <a:xfrm>
            <a:off x="34267700" y="-17532"/>
            <a:ext cx="4051054" cy="21708000"/>
            <a:chOff x="34356599" y="19044"/>
            <a:chExt cx="4051054" cy="21655094"/>
          </a:xfrm>
        </p:grpSpPr>
        <p:sp>
          <p:nvSpPr>
            <p:cNvPr id="45" name="Freeform 6">
              <a:extLst>
                <a:ext uri="{FF2B5EF4-FFF2-40B4-BE49-F238E27FC236}">
                  <a16:creationId xmlns:a16="http://schemas.microsoft.com/office/drawing/2014/main" id="{2C0CBF17-1AB2-4A71-BAA5-C23ACA88ECA5}"/>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46" name="Freeform 7">
              <a:extLst>
                <a:ext uri="{FF2B5EF4-FFF2-40B4-BE49-F238E27FC236}">
                  <a16:creationId xmlns:a16="http://schemas.microsoft.com/office/drawing/2014/main" id="{49F1A59D-31FA-4355-A14F-79359C226185}"/>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7" name="Freeform 8">
              <a:extLst>
                <a:ext uri="{FF2B5EF4-FFF2-40B4-BE49-F238E27FC236}">
                  <a16:creationId xmlns:a16="http://schemas.microsoft.com/office/drawing/2014/main" id="{1F15DD72-EF30-4CFE-808E-F7D1D0AC7D85}"/>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4A0975B-653B-47D6-9A3F-A02A1B0CEBF9}"/>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2611446E-B981-4F06-B5C5-3C7598ABCC1F}"/>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50" name="Freeform 11">
              <a:extLst>
                <a:ext uri="{FF2B5EF4-FFF2-40B4-BE49-F238E27FC236}">
                  <a16:creationId xmlns:a16="http://schemas.microsoft.com/office/drawing/2014/main" id="{E1E47EE3-792F-49C1-AC8C-2A762195D4D1}"/>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15" name="Group 14">
            <a:extLst>
              <a:ext uri="{FF2B5EF4-FFF2-40B4-BE49-F238E27FC236}">
                <a16:creationId xmlns:a16="http://schemas.microsoft.com/office/drawing/2014/main" id="{70725AF0-3C44-49C9-88E9-C1CFB2BE4B9E}"/>
              </a:ext>
            </a:extLst>
          </p:cNvPr>
          <p:cNvGrpSpPr/>
          <p:nvPr/>
        </p:nvGrpSpPr>
        <p:grpSpPr>
          <a:xfrm>
            <a:off x="7133245" y="6947166"/>
            <a:ext cx="27314252" cy="6037328"/>
            <a:chOff x="8358069" y="6885783"/>
            <a:chExt cx="27314252" cy="6037328"/>
          </a:xfrm>
        </p:grpSpPr>
        <p:cxnSp>
          <p:nvCxnSpPr>
            <p:cNvPr id="3" name="Straight Connector 2">
              <a:extLst>
                <a:ext uri="{FF2B5EF4-FFF2-40B4-BE49-F238E27FC236}">
                  <a16:creationId xmlns:a16="http://schemas.microsoft.com/office/drawing/2014/main" id="{A59A9AEA-7229-4981-83F6-5484F625CDD6}"/>
                </a:ext>
              </a:extLst>
            </p:cNvPr>
            <p:cNvCxnSpPr>
              <a:cxnSpLocks/>
            </p:cNvCxnSpPr>
            <p:nvPr/>
          </p:nvCxnSpPr>
          <p:spPr>
            <a:xfrm rot="5400000">
              <a:off x="5339406" y="9904446"/>
              <a:ext cx="6037328" cy="1"/>
            </a:xfrm>
            <a:prstGeom prst="bentConnector3">
              <a:avLst>
                <a:gd name="adj1" fmla="val 50000"/>
              </a:avLst>
            </a:prstGeom>
            <a:ln w="76200" cap="sq">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3D1ADB-1F87-483F-8588-844783BA660B}"/>
                </a:ext>
              </a:extLst>
            </p:cNvPr>
            <p:cNvCxnSpPr>
              <a:cxnSpLocks/>
            </p:cNvCxnSpPr>
            <p:nvPr/>
          </p:nvCxnSpPr>
          <p:spPr>
            <a:xfrm>
              <a:off x="8358069" y="12014300"/>
              <a:ext cx="27314252" cy="12700"/>
            </a:xfrm>
            <a:prstGeom prst="bentConnector3">
              <a:avLst>
                <a:gd name="adj1" fmla="val 50000"/>
              </a:avLst>
            </a:prstGeom>
            <a:ln w="76200" cap="sq">
              <a:solidFill>
                <a:srgbClr val="FF0000"/>
              </a:solidFill>
              <a:beve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7B59BE9-EF04-463D-B19E-2CD25BA47BCB}"/>
              </a:ext>
            </a:extLst>
          </p:cNvPr>
          <p:cNvGrpSpPr/>
          <p:nvPr/>
        </p:nvGrpSpPr>
        <p:grpSpPr>
          <a:xfrm>
            <a:off x="37103182" y="20027035"/>
            <a:ext cx="1404366" cy="1629444"/>
            <a:chOff x="37114656" y="20025650"/>
            <a:chExt cx="1404366" cy="1629444"/>
          </a:xfrm>
        </p:grpSpPr>
        <p:sp>
          <p:nvSpPr>
            <p:cNvPr id="33" name="Rectangle 32">
              <a:extLst>
                <a:ext uri="{FF2B5EF4-FFF2-40B4-BE49-F238E27FC236}">
                  <a16:creationId xmlns:a16="http://schemas.microsoft.com/office/drawing/2014/main" id="{1E3E85EF-F038-4339-9A0B-1E67CB8D092C}"/>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 33">
              <a:extLst>
                <a:ext uri="{FF2B5EF4-FFF2-40B4-BE49-F238E27FC236}">
                  <a16:creationId xmlns:a16="http://schemas.microsoft.com/office/drawing/2014/main" id="{390EDB3A-BC68-4545-A0B1-70F352DAE4B3}"/>
                </a:ext>
              </a:extLst>
            </p:cNvPr>
            <p:cNvGrpSpPr/>
            <p:nvPr/>
          </p:nvGrpSpPr>
          <p:grpSpPr>
            <a:xfrm>
              <a:off x="37254273" y="20182018"/>
              <a:ext cx="1085227" cy="1323463"/>
              <a:chOff x="23219356" y="16072186"/>
              <a:chExt cx="1168401" cy="1473688"/>
            </a:xfrm>
          </p:grpSpPr>
          <p:sp>
            <p:nvSpPr>
              <p:cNvPr id="37" name="Isosceles Triangle 36">
                <a:extLst>
                  <a:ext uri="{FF2B5EF4-FFF2-40B4-BE49-F238E27FC236}">
                    <a16:creationId xmlns:a16="http://schemas.microsoft.com/office/drawing/2014/main" id="{0F74B163-FA60-4064-8D96-0897777D56DB}"/>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E20B2484-8BE9-4EC9-86C8-605EDB330A1D}"/>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hlinkClick r:id="rId14" action="ppaction://hlinksldjump" tooltip="Title Page"/>
                <a:extLst>
                  <a:ext uri="{FF2B5EF4-FFF2-40B4-BE49-F238E27FC236}">
                    <a16:creationId xmlns:a16="http://schemas.microsoft.com/office/drawing/2014/main" id="{5EE74DA9-07A6-4827-B95A-FD65CE893C76}"/>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Rectangle 34">
              <a:hlinkClick r:id="" action="ppaction://hlinkshowjump?jump=firstslide" tooltip="Title Page"/>
              <a:extLst>
                <a:ext uri="{FF2B5EF4-FFF2-40B4-BE49-F238E27FC236}">
                  <a16:creationId xmlns:a16="http://schemas.microsoft.com/office/drawing/2014/main" id="{00C63D12-FB7B-4A35-BCAF-4F8148C25B7E}"/>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6" name="Group 35">
            <a:extLst>
              <a:ext uri="{FF2B5EF4-FFF2-40B4-BE49-F238E27FC236}">
                <a16:creationId xmlns:a16="http://schemas.microsoft.com/office/drawing/2014/main" id="{DCA57EEC-8A60-40C2-A471-08DF9B08693B}"/>
              </a:ext>
            </a:extLst>
          </p:cNvPr>
          <p:cNvGrpSpPr/>
          <p:nvPr/>
        </p:nvGrpSpPr>
        <p:grpSpPr>
          <a:xfrm>
            <a:off x="-25877" y="19905811"/>
            <a:ext cx="1527408" cy="1963405"/>
            <a:chOff x="37004392" y="19860709"/>
            <a:chExt cx="1527408" cy="1963405"/>
          </a:xfrm>
        </p:grpSpPr>
        <p:sp>
          <p:nvSpPr>
            <p:cNvPr id="54" name="Rectangle 53">
              <a:extLst>
                <a:ext uri="{FF2B5EF4-FFF2-40B4-BE49-F238E27FC236}">
                  <a16:creationId xmlns:a16="http://schemas.microsoft.com/office/drawing/2014/main" id="{3714DE48-49DE-43BA-A67B-F27E2EA7D2CF}"/>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55" name="TextBox 54">
              <a:extLst>
                <a:ext uri="{FF2B5EF4-FFF2-40B4-BE49-F238E27FC236}">
                  <a16:creationId xmlns:a16="http://schemas.microsoft.com/office/drawing/2014/main" id="{80151FF7-243C-455B-9FD2-231B65A4063D}"/>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56" name="TextBox 55">
              <a:hlinkClick r:id="rId15" action="ppaction://hlinksldjump" tooltip="Contents Page One"/>
              <a:extLst>
                <a:ext uri="{FF2B5EF4-FFF2-40B4-BE49-F238E27FC236}">
                  <a16:creationId xmlns:a16="http://schemas.microsoft.com/office/drawing/2014/main" id="{44B66B78-5105-4B54-9B93-AA3008525D66}"/>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57" name="TextBox 56">
              <a:extLst>
                <a:ext uri="{FF2B5EF4-FFF2-40B4-BE49-F238E27FC236}">
                  <a16:creationId xmlns:a16="http://schemas.microsoft.com/office/drawing/2014/main" id="{D1D622EA-8FF4-4D34-8F9F-D1F7C43DF90A}"/>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58" name="TextBox 57">
              <a:hlinkClick r:id="rId15" action="ppaction://hlinksldjump" tooltip="Contents Page One"/>
              <a:extLst>
                <a:ext uri="{FF2B5EF4-FFF2-40B4-BE49-F238E27FC236}">
                  <a16:creationId xmlns:a16="http://schemas.microsoft.com/office/drawing/2014/main" id="{A6B10D0A-5034-442A-BEE6-8ABB026C5163}"/>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64" name="TextBox 63">
              <a:hlinkClick r:id="rId15" action="ppaction://hlinksldjump" tooltip="Contents Page"/>
              <a:extLst>
                <a:ext uri="{FF2B5EF4-FFF2-40B4-BE49-F238E27FC236}">
                  <a16:creationId xmlns:a16="http://schemas.microsoft.com/office/drawing/2014/main" id="{535F4C69-4B44-40D6-91F0-3AF5A74BF753}"/>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
        <p:nvSpPr>
          <p:cNvPr id="60" name="Subtitle 4">
            <a:extLst>
              <a:ext uri="{FF2B5EF4-FFF2-40B4-BE49-F238E27FC236}">
                <a16:creationId xmlns:a16="http://schemas.microsoft.com/office/drawing/2014/main" id="{299DCE68-721A-44A6-B047-A9B8C360CA0E}"/>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2" name="Picture 1">
            <a:extLst>
              <a:ext uri="{FF2B5EF4-FFF2-40B4-BE49-F238E27FC236}">
                <a16:creationId xmlns:a16="http://schemas.microsoft.com/office/drawing/2014/main" id="{0921BF5A-937E-4161-B2E7-1988DFD59CEE}"/>
              </a:ext>
            </a:extLst>
          </p:cNvPr>
          <p:cNvPicPr preferRelativeResize="0">
            <a:picLocks/>
          </p:cNvPicPr>
          <p:nvPr/>
        </p:nvPicPr>
        <p:blipFill rotWithShape="1">
          <a:blip r:embed="rId16"/>
          <a:srcRect t="3188" b="93003"/>
          <a:stretch/>
        </p:blipFill>
        <p:spPr>
          <a:xfrm>
            <a:off x="3020488" y="12984491"/>
            <a:ext cx="31500000" cy="1044000"/>
          </a:xfrm>
          <a:prstGeom prst="rect">
            <a:avLst/>
          </a:prstGeom>
        </p:spPr>
      </p:pic>
      <p:pic>
        <p:nvPicPr>
          <p:cNvPr id="4" name="Picture 3">
            <a:extLst>
              <a:ext uri="{FF2B5EF4-FFF2-40B4-BE49-F238E27FC236}">
                <a16:creationId xmlns:a16="http://schemas.microsoft.com/office/drawing/2014/main" id="{3E820D90-C485-43CB-9325-AF3D638D4F8D}"/>
              </a:ext>
            </a:extLst>
          </p:cNvPr>
          <p:cNvPicPr preferRelativeResize="0">
            <a:picLocks/>
          </p:cNvPicPr>
          <p:nvPr/>
        </p:nvPicPr>
        <p:blipFill rotWithShape="1">
          <a:blip r:embed="rId17"/>
          <a:srcRect t="3344" b="93454"/>
          <a:stretch/>
        </p:blipFill>
        <p:spPr>
          <a:xfrm>
            <a:off x="3794190" y="19572588"/>
            <a:ext cx="30726297" cy="1044000"/>
          </a:xfrm>
          <a:prstGeom prst="rect">
            <a:avLst/>
          </a:prstGeom>
        </p:spPr>
      </p:pic>
    </p:spTree>
    <p:extLst>
      <p:ext uri="{BB962C8B-B14F-4D97-AF65-F5344CB8AC3E}">
        <p14:creationId xmlns:p14="http://schemas.microsoft.com/office/powerpoint/2010/main" val="545499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ripple/>
        <p:sndAc>
          <p:stSnd>
            <p:snd r:embed="rId2" name="drumroll.wav"/>
          </p:stSnd>
        </p:sndAc>
      </p:transition>
    </mc:Choice>
    <mc:Fallback xmlns="">
      <p:transition spd="slow" advClick="0">
        <p:fade/>
        <p:sndAc>
          <p:stSnd>
            <p:snd r:embed="rId18" name="drumroll.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764743934"/>
              </p:ext>
            </p:extLst>
          </p:nvPr>
        </p:nvGraphicFramePr>
        <p:xfrm>
          <a:off x="3066615" y="2316006"/>
          <a:ext cx="31536252" cy="18638520"/>
        </p:xfrm>
        <a:graphic>
          <a:graphicData uri="http://schemas.openxmlformats.org/drawingml/2006/table">
            <a:tbl>
              <a:tblPr firstRow="1" bandRow="1">
                <a:tableStyleId>{125E5076-3810-47DD-B79F-674D7AD40C01}</a:tableStyleId>
              </a:tblPr>
              <a:tblGrid>
                <a:gridCol w="880593">
                  <a:extLst>
                    <a:ext uri="{9D8B030D-6E8A-4147-A177-3AD203B41FA5}">
                      <a16:colId xmlns:a16="http://schemas.microsoft.com/office/drawing/2014/main" val="1337973527"/>
                    </a:ext>
                  </a:extLst>
                </a:gridCol>
                <a:gridCol w="1330290">
                  <a:extLst>
                    <a:ext uri="{9D8B030D-6E8A-4147-A177-3AD203B41FA5}">
                      <a16:colId xmlns:a16="http://schemas.microsoft.com/office/drawing/2014/main" val="369979544"/>
                    </a:ext>
                  </a:extLst>
                </a:gridCol>
                <a:gridCol w="1289926">
                  <a:extLst>
                    <a:ext uri="{9D8B030D-6E8A-4147-A177-3AD203B41FA5}">
                      <a16:colId xmlns:a16="http://schemas.microsoft.com/office/drawing/2014/main" val="2431649458"/>
                    </a:ext>
                  </a:extLst>
                </a:gridCol>
                <a:gridCol w="4827669">
                  <a:extLst>
                    <a:ext uri="{9D8B030D-6E8A-4147-A177-3AD203B41FA5}">
                      <a16:colId xmlns:a16="http://schemas.microsoft.com/office/drawing/2014/main" val="1039989462"/>
                    </a:ext>
                  </a:extLst>
                </a:gridCol>
                <a:gridCol w="602309">
                  <a:extLst>
                    <a:ext uri="{9D8B030D-6E8A-4147-A177-3AD203B41FA5}">
                      <a16:colId xmlns:a16="http://schemas.microsoft.com/office/drawing/2014/main" val="1612302082"/>
                    </a:ext>
                  </a:extLst>
                </a:gridCol>
                <a:gridCol w="2596422">
                  <a:extLst>
                    <a:ext uri="{9D8B030D-6E8A-4147-A177-3AD203B41FA5}">
                      <a16:colId xmlns:a16="http://schemas.microsoft.com/office/drawing/2014/main" val="2625195174"/>
                    </a:ext>
                  </a:extLst>
                </a:gridCol>
                <a:gridCol w="20009043">
                  <a:extLst>
                    <a:ext uri="{9D8B030D-6E8A-4147-A177-3AD203B41FA5}">
                      <a16:colId xmlns:a16="http://schemas.microsoft.com/office/drawing/2014/main" val="916566851"/>
                    </a:ext>
                  </a:extLst>
                </a:gridCol>
              </a:tblGrid>
              <a:tr h="1041374">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2)</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no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(1. SELECTION TOOLS)</a:t>
                      </a:r>
                      <a:endParaRPr lang="en-GB" sz="6500" b="1"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noFill/>
                      <a:prstDash val="solid"/>
                      <a:round/>
                      <a:headEnd type="none" w="med" len="med"/>
                      <a:tailEnd type="none" w="med" len="med"/>
                    </a:lnB>
                    <a:solidFill>
                      <a:srgbClr val="7030A0"/>
                    </a:solidFill>
                  </a:tcPr>
                </a:tc>
                <a:tc hMerge="1">
                  <a:txBody>
                    <a:bodyPr/>
                    <a:lstStyle/>
                    <a:p>
                      <a:endParaRPr lang="en-GB"/>
                    </a:p>
                  </a:txBody>
                  <a:tcPr>
                    <a:no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3759913529"/>
                  </a:ext>
                </a:extLst>
              </a:tr>
              <a:tr h="7128277">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2.</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3" tooltip="2. Rectangular Marquee Tool, 2.1 Elliptical Marquee Tool Screen Prints"/>
                        </a:rPr>
                        <a:t>Rectangular Marquee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no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algn="l" defTabSz="1444953" rtl="0" eaLnBrk="1" latinLnBrk="0" hangingPunct="1"/>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Rectangular &amp; Square Selections Around Text, Graphics, Pictures &amp; Photographs For Editing.  Can Also Be Used For Color Fills &amp; Gradient Overlays, </a:t>
                      </a: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Using The </a:t>
                      </a:r>
                      <a:r>
                        <a:rPr kumimoji="0" lang="en-GB" sz="6000" b="1" i="0" u="none" strike="noStrike" kern="1200" cap="none" spc="0" normalizeH="0" baseline="0" dirty="0">
                          <a:ln>
                            <a:noFill/>
                          </a:ln>
                          <a:solidFill>
                            <a:srgbClr val="FF0000"/>
                          </a:solidFill>
                          <a:effectLst/>
                          <a:uLnTx/>
                          <a:uFillTx/>
                          <a:latin typeface="Monotype Corsiva" panose="03010101010201010101" pitchFamily="66" charset="0"/>
                          <a:ea typeface="+mn-ea"/>
                          <a:cs typeface="Times New Roman" panose="02020603050405020304" pitchFamily="18" charset="0"/>
                        </a:rPr>
                        <a:t>(</a:t>
                      </a:r>
                      <a:r>
                        <a:rPr lang="en-GB" sz="6000" b="1" kern="1200" dirty="0" err="1">
                          <a:solidFill>
                            <a:srgbClr val="FF0000"/>
                          </a:solidFill>
                          <a:effectLst/>
                          <a:latin typeface="Monotype Corsiva" panose="03010101010201010101" pitchFamily="66" charset="0"/>
                          <a:ea typeface="+mn-ea"/>
                          <a:cs typeface="Times New Roman" panose="02020603050405020304" pitchFamily="18" charset="0"/>
                        </a:rPr>
                        <a:t>fx</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 Function Button’s Options).</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 </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Calibri" panose="020F0502020204030204" pitchFamily="34" charset="0"/>
                          <a:cs typeface="Times New Roman" panose="02020603050405020304" pitchFamily="18" charset="0"/>
                        </a:rPr>
                        <a:t>To Re-Shape, Select The CTRL KEY &amp; T, Which Will  Bring Up The Show Transform Controls Options Within The Options Bar, Then The CTRL KEY, Then Drag The Left Handle Of The Mouse.</a:t>
                      </a:r>
                      <a:r>
                        <a:rPr lang="en-GB" sz="6000" b="1" dirty="0">
                          <a:effectLst/>
                          <a:latin typeface="Monotype Corsiva" panose="03010101010201010101" pitchFamily="66" charset="0"/>
                          <a:ea typeface="Calibri" panose="020F0502020204030204" pitchFamily="34" charset="0"/>
                          <a:cs typeface="Times New Roman" panose="02020603050405020304" pitchFamily="18" charset="0"/>
                        </a:rPr>
                        <a:t>  Or Select Edit From The Menu Bar, Then From The Transform Path Options Selections Select: Again, Scale, Rotate Or Skew.  </a:t>
                      </a:r>
                      <a:r>
                        <a:rPr lang="en-GB" sz="6000" b="1" kern="1200" dirty="0">
                          <a:solidFill>
                            <a:schemeClr val="lt1"/>
                          </a:solidFill>
                          <a:effectLst/>
                          <a:latin typeface="Monotype Corsiva" panose="03010101010201010101" pitchFamily="66" charset="0"/>
                          <a:ea typeface="Calibri" panose="020F0502020204030204" pitchFamily="34" charset="0"/>
                          <a:cs typeface="Times New Roman" panose="02020603050405020304" pitchFamily="18" charset="0"/>
                        </a:rPr>
                        <a:t>To Draw A Square Shape, Select The SHIFT  KEY &amp; Drag The Left Handle Of The Mouse Near The Top/Bottom Or Right/Left Areas.</a:t>
                      </a:r>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70C0"/>
                    </a:solidFill>
                  </a:tcPr>
                </a:tc>
                <a:tc hMerge="1">
                  <a:txBody>
                    <a:bodyPr/>
                    <a:lstStyle/>
                    <a:p>
                      <a:endParaRPr lang="en-GB"/>
                    </a:p>
                  </a:txBody>
                  <a:tcPr/>
                </a:tc>
                <a:tc hMerge="1">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70C0"/>
                    </a:solidFill>
                  </a:tcPr>
                </a:tc>
                <a:extLst>
                  <a:ext uri="{0D108BD9-81ED-4DB2-BD59-A6C34878D82A}">
                    <a16:rowId xmlns:a16="http://schemas.microsoft.com/office/drawing/2014/main" val="3399249384"/>
                  </a:ext>
                </a:extLst>
              </a:tr>
              <a:tr h="968038">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no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3">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noFill/>
                      <a:prstDash val="solid"/>
                      <a:round/>
                      <a:headEnd type="none" w="med" len="med"/>
                      <a:tailEnd type="none" w="med" len="med"/>
                    </a:lnR>
                    <a:solidFill>
                      <a:schemeClr val="tx1"/>
                    </a:solidFill>
                  </a:tcPr>
                </a:tc>
                <a:tc hMerge="1">
                  <a:txBody>
                    <a:bodyPr/>
                    <a:lstStyle/>
                    <a:p>
                      <a:endParaRPr lang="en-GB"/>
                    </a:p>
                  </a:txBody>
                  <a:tcPr/>
                </a:tc>
                <a:tc hMerge="1">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chemeClr val="tx1"/>
                    </a:solidFill>
                  </a:tcPr>
                </a:tc>
                <a:extLst>
                  <a:ext uri="{0D108BD9-81ED-4DB2-BD59-A6C34878D82A}">
                    <a16:rowId xmlns:a16="http://schemas.microsoft.com/office/drawing/2014/main" val="2511972732"/>
                  </a:ext>
                </a:extLst>
              </a:tr>
              <a:tr h="7920308">
                <a:tc>
                  <a:txBody>
                    <a:bodyPr/>
                    <a:lstStyle/>
                    <a:p>
                      <a:endParaRPr lang="en-GB" sz="6000" dirty="0">
                        <a:latin typeface="Monotype Corsiva" panose="03010101010201010101" pitchFamily="66"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2.1</a:t>
                      </a:r>
                    </a:p>
                  </a:txBody>
                  <a:tcPr>
                    <a:lnB w="12700" cap="flat" cmpd="sng" algn="ctr">
                      <a:noFill/>
                      <a:prstDash val="solid"/>
                      <a:round/>
                      <a:headEnd type="none" w="med" len="med"/>
                      <a:tailEnd type="none" w="med" len="med"/>
                    </a:lnB>
                    <a:solidFill>
                      <a:srgbClr val="00B0F0"/>
                    </a:solidFill>
                  </a:tcPr>
                </a:tc>
                <a:tc gridSpan="3">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Elliptical Marquee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7030A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noFill/>
                      <a:prstDash val="solid"/>
                      <a:round/>
                      <a:headEnd type="none" w="med" len="med"/>
                      <a:tailEnd type="none" w="med" len="med"/>
                    </a:lnB>
                    <a:solidFill>
                      <a:srgbClr val="00B0F0"/>
                    </a:solidFill>
                  </a:tcPr>
                </a:tc>
                <a:tc hMerge="1">
                  <a:txBody>
                    <a:bodyPr/>
                    <a:lstStyle/>
                    <a:p>
                      <a:endParaRPr lang="en-GB"/>
                    </a:p>
                  </a:txBody>
                  <a:tcPr/>
                </a:tc>
                <a:tc hMerge="1">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tc gridSpan="2">
                  <a:txBody>
                    <a:bodyPr/>
                    <a:lstStyle/>
                    <a:p>
                      <a:pPr marL="0" algn="l" defTabSz="1444953" rtl="0" eaLnBrk="1" latinLnBrk="0" hangingPunct="1"/>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Oval &amp; Circle Selections Around  Text, Graphics, Pictures &amp; Photographs For Editing. Can Also Be Used For Color Fills &amp; Gradient Overlays, Using The </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a:t>
                      </a:r>
                      <a:r>
                        <a:rPr lang="en-GB" sz="6000" b="1" kern="1200" dirty="0" err="1">
                          <a:solidFill>
                            <a:srgbClr val="FF0000"/>
                          </a:solidFill>
                          <a:effectLst/>
                          <a:latin typeface="Monotype Corsiva" panose="03010101010201010101" pitchFamily="66" charset="0"/>
                          <a:ea typeface="+mn-ea"/>
                          <a:cs typeface="Times New Roman" panose="02020603050405020304" pitchFamily="18" charset="0"/>
                        </a:rPr>
                        <a:t>fx</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 Function Button’s Options). </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To Re-Shape, Select The CTRL KEY &amp; T, Which Will  Bring Up The Show Transform Controls Options Within The Options Bar, Then The CTRL KEY, Then Drag The Left Handle Of The Mouse. Or Select Edit From The Menu Bar, Then From The Transform Path Options Selections Select: Again, Scale, Rotate Or Skew.  To Draw A Circle Shape, Select The SHIFT  KEY &amp; Drag The Left Handle Of The Mouse Near The Top/Bottom Or Right/Left Areas. </a:t>
                      </a:r>
                      <a:r>
                        <a:rPr lang="en-GB" sz="5500" b="1" kern="1200" dirty="0">
                          <a:solidFill>
                            <a:srgbClr val="FF0000"/>
                          </a:solidFill>
                          <a:effectLst/>
                          <a:latin typeface="Monotype Corsiva" panose="03010101010201010101" pitchFamily="66" charset="0"/>
                          <a:ea typeface="+mn-ea"/>
                          <a:cs typeface="Times New Roman" panose="02020603050405020304" pitchFamily="18" charset="0"/>
                        </a:rPr>
                        <a:t>(</a:t>
                      </a:r>
                      <a:r>
                        <a:rPr kumimoji="0" lang="en-GB" sz="55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lang="en-GB" sz="5500" b="1" kern="1200" dirty="0">
                        <a:solidFill>
                          <a:schemeClr val="lt1"/>
                        </a:solidFill>
                        <a:effectLst/>
                        <a:latin typeface="Monotype Corsiva" panose="03010101010201010101" pitchFamily="66" charset="0"/>
                        <a:ea typeface="+mn-ea"/>
                        <a:cs typeface="Times New Roman" panose="02020603050405020304" pitchFamily="18" charset="0"/>
                      </a:endParaRPr>
                    </a:p>
                    <a:p>
                      <a:pPr marL="0" algn="l" defTabSz="1444953" rtl="0" eaLnBrk="1" latinLnBrk="0" hangingPunct="1"/>
                      <a:r>
                        <a:rPr lang="en-GB" sz="5400" b="1" kern="1200" dirty="0">
                          <a:solidFill>
                            <a:srgbClr val="FF0000"/>
                          </a:solidFill>
                          <a:effectLst/>
                          <a:latin typeface="Monotype Corsiva" panose="03010101010201010101" pitchFamily="66" charset="0"/>
                          <a:ea typeface="+mn-ea"/>
                          <a:cs typeface="Times New Roman" panose="02020603050405020304" pitchFamily="18" charset="0"/>
                        </a:rPr>
                        <a:t>(Example Included With Above Screen Print)</a:t>
                      </a:r>
                      <a:endParaRPr lang="en-GB" sz="5400" b="1" kern="1200" dirty="0">
                        <a:solidFill>
                          <a:srgbClr val="FF0000"/>
                        </a:solidFill>
                        <a:effectLst/>
                        <a:latin typeface="Monotype Corsiva" panose="03010101010201010101" pitchFamily="66" charset="0"/>
                        <a:cs typeface="Times New Roman" panose="02020603050405020304" pitchFamily="18"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109071181"/>
                  </a:ext>
                </a:extLst>
              </a:tr>
            </a:tbl>
          </a:graphicData>
        </a:graphic>
      </p:graphicFrame>
      <p:grpSp>
        <p:nvGrpSpPr>
          <p:cNvPr id="52" name="Group 51">
            <a:extLst>
              <a:ext uri="{FF2B5EF4-FFF2-40B4-BE49-F238E27FC236}">
                <a16:creationId xmlns:a16="http://schemas.microsoft.com/office/drawing/2014/main" id="{DCB14768-79C7-48DE-8F8D-FF01114960F9}"/>
              </a:ext>
            </a:extLst>
          </p:cNvPr>
          <p:cNvGrpSpPr/>
          <p:nvPr/>
        </p:nvGrpSpPr>
        <p:grpSpPr>
          <a:xfrm>
            <a:off x="223853" y="5775"/>
            <a:ext cx="4051054" cy="21708000"/>
            <a:chOff x="101087" y="5775"/>
            <a:chExt cx="4051054" cy="21655098"/>
          </a:xfrm>
        </p:grpSpPr>
        <p:sp>
          <p:nvSpPr>
            <p:cNvPr id="38" name="Freeform 6">
              <a:extLst>
                <a:ext uri="{FF2B5EF4-FFF2-40B4-BE49-F238E27FC236}">
                  <a16:creationId xmlns:a16="http://schemas.microsoft.com/office/drawing/2014/main" id="{C9494AA7-1B11-4C93-AD14-620616C748FF}"/>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9" name="Freeform 7">
              <a:extLst>
                <a:ext uri="{FF2B5EF4-FFF2-40B4-BE49-F238E27FC236}">
                  <a16:creationId xmlns:a16="http://schemas.microsoft.com/office/drawing/2014/main" id="{848680D5-1A2A-4ED1-AAB2-9C3442D752E4}"/>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0" name="Freeform 8">
              <a:extLst>
                <a:ext uri="{FF2B5EF4-FFF2-40B4-BE49-F238E27FC236}">
                  <a16:creationId xmlns:a16="http://schemas.microsoft.com/office/drawing/2014/main" id="{AAA22BB8-958E-4470-8880-ED8935E2FF31}"/>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5C8433E3-0588-4378-8A21-E775295B7EFA}"/>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96DD68F8-8B72-44B4-A474-EE481A93637E}"/>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43" name="Freeform 11">
              <a:extLst>
                <a:ext uri="{FF2B5EF4-FFF2-40B4-BE49-F238E27FC236}">
                  <a16:creationId xmlns:a16="http://schemas.microsoft.com/office/drawing/2014/main" id="{554502EC-A81D-4549-A5BB-182C9661A0FA}"/>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51" name="Group 50">
            <a:extLst>
              <a:ext uri="{FF2B5EF4-FFF2-40B4-BE49-F238E27FC236}">
                <a16:creationId xmlns:a16="http://schemas.microsoft.com/office/drawing/2014/main" id="{D80EBD88-ECD8-4524-B0E7-7A135F755674}"/>
              </a:ext>
            </a:extLst>
          </p:cNvPr>
          <p:cNvGrpSpPr/>
          <p:nvPr/>
        </p:nvGrpSpPr>
        <p:grpSpPr>
          <a:xfrm>
            <a:off x="34267700" y="-17532"/>
            <a:ext cx="4051054" cy="21708000"/>
            <a:chOff x="34356599" y="19044"/>
            <a:chExt cx="4051054" cy="21655094"/>
          </a:xfrm>
        </p:grpSpPr>
        <p:sp>
          <p:nvSpPr>
            <p:cNvPr id="45" name="Freeform 6">
              <a:extLst>
                <a:ext uri="{FF2B5EF4-FFF2-40B4-BE49-F238E27FC236}">
                  <a16:creationId xmlns:a16="http://schemas.microsoft.com/office/drawing/2014/main" id="{2C0CBF17-1AB2-4A71-BAA5-C23ACA88ECA5}"/>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46" name="Freeform 7">
              <a:extLst>
                <a:ext uri="{FF2B5EF4-FFF2-40B4-BE49-F238E27FC236}">
                  <a16:creationId xmlns:a16="http://schemas.microsoft.com/office/drawing/2014/main" id="{49F1A59D-31FA-4355-A14F-79359C226185}"/>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7" name="Freeform 8">
              <a:extLst>
                <a:ext uri="{FF2B5EF4-FFF2-40B4-BE49-F238E27FC236}">
                  <a16:creationId xmlns:a16="http://schemas.microsoft.com/office/drawing/2014/main" id="{1F15DD72-EF30-4CFE-808E-F7D1D0AC7D85}"/>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4A0975B-653B-47D6-9A3F-A02A1B0CEBF9}"/>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2611446E-B981-4F06-B5C5-3C7598ABCC1F}"/>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50" name="Freeform 11">
              <a:extLst>
                <a:ext uri="{FF2B5EF4-FFF2-40B4-BE49-F238E27FC236}">
                  <a16:creationId xmlns:a16="http://schemas.microsoft.com/office/drawing/2014/main" id="{E1E47EE3-792F-49C1-AC8C-2A762195D4D1}"/>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sp>
        <p:nvSpPr>
          <p:cNvPr id="2" name="Rectangle 1">
            <a:extLst>
              <a:ext uri="{FF2B5EF4-FFF2-40B4-BE49-F238E27FC236}">
                <a16:creationId xmlns:a16="http://schemas.microsoft.com/office/drawing/2014/main" id="{117A6C40-9E66-40D5-8A2D-41E2A9BA11DE}"/>
              </a:ext>
            </a:extLst>
          </p:cNvPr>
          <p:cNvSpPr/>
          <p:nvPr/>
        </p:nvSpPr>
        <p:spPr>
          <a:xfrm>
            <a:off x="4238330" y="5332789"/>
            <a:ext cx="6734469" cy="1993832"/>
          </a:xfrm>
          <a:prstGeom prst="rect">
            <a:avLst/>
          </a:prstGeom>
          <a:solidFill>
            <a:srgbClr val="C00000"/>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B95E9130-2C63-4365-8276-72437FA6ADBA}"/>
              </a:ext>
            </a:extLst>
          </p:cNvPr>
          <p:cNvSpPr/>
          <p:nvPr/>
        </p:nvSpPr>
        <p:spPr>
          <a:xfrm>
            <a:off x="8666240" y="8568336"/>
            <a:ext cx="2306559" cy="1868915"/>
          </a:xfrm>
          <a:prstGeom prst="rect">
            <a:avLst/>
          </a:prstGeom>
          <a:solidFill>
            <a:srgbClr val="FF0000"/>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7D402879-142A-4A89-9F97-197CD3BB2B6A}"/>
              </a:ext>
            </a:extLst>
          </p:cNvPr>
          <p:cNvSpPr/>
          <p:nvPr/>
        </p:nvSpPr>
        <p:spPr>
          <a:xfrm>
            <a:off x="5596128" y="13017028"/>
            <a:ext cx="5980774" cy="2163616"/>
          </a:xfrm>
          <a:prstGeom prst="ellipse">
            <a:avLst/>
          </a:prstGeom>
          <a:solidFill>
            <a:schemeClr val="tx2"/>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E0689D9-77C2-4011-8590-CC2D5ACB1611}"/>
              </a:ext>
            </a:extLst>
          </p:cNvPr>
          <p:cNvSpPr/>
          <p:nvPr/>
        </p:nvSpPr>
        <p:spPr>
          <a:xfrm>
            <a:off x="9028500" y="17420578"/>
            <a:ext cx="2548402" cy="2203221"/>
          </a:xfrm>
          <a:prstGeom prst="ellipse">
            <a:avLst/>
          </a:prstGeom>
          <a:solidFill>
            <a:schemeClr val="tx1">
              <a:lumMod val="75000"/>
              <a:lumOff val="2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099ACBC3-82A4-4C39-B491-52F709D84E7E}"/>
              </a:ext>
            </a:extLst>
          </p:cNvPr>
          <p:cNvGrpSpPr/>
          <p:nvPr/>
        </p:nvGrpSpPr>
        <p:grpSpPr>
          <a:xfrm>
            <a:off x="37103182" y="20027035"/>
            <a:ext cx="1404366" cy="1629444"/>
            <a:chOff x="37114656" y="20025650"/>
            <a:chExt cx="1404366" cy="1629444"/>
          </a:xfrm>
        </p:grpSpPr>
        <p:sp>
          <p:nvSpPr>
            <p:cNvPr id="29" name="Rectangle 28">
              <a:extLst>
                <a:ext uri="{FF2B5EF4-FFF2-40B4-BE49-F238E27FC236}">
                  <a16:creationId xmlns:a16="http://schemas.microsoft.com/office/drawing/2014/main" id="{67AD8ECE-A949-417D-9721-1B5AC7A4B160}"/>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AFCD5F20-DD52-4384-8474-1F36460AB526}"/>
                </a:ext>
              </a:extLst>
            </p:cNvPr>
            <p:cNvGrpSpPr/>
            <p:nvPr/>
          </p:nvGrpSpPr>
          <p:grpSpPr>
            <a:xfrm>
              <a:off x="37254273" y="20182018"/>
              <a:ext cx="1085227" cy="1323463"/>
              <a:chOff x="23219356" y="16072186"/>
              <a:chExt cx="1168401" cy="1473688"/>
            </a:xfrm>
          </p:grpSpPr>
          <p:sp>
            <p:nvSpPr>
              <p:cNvPr id="32" name="Isosceles Triangle 31">
                <a:extLst>
                  <a:ext uri="{FF2B5EF4-FFF2-40B4-BE49-F238E27FC236}">
                    <a16:creationId xmlns:a16="http://schemas.microsoft.com/office/drawing/2014/main" id="{A96FEB3D-2F4E-4606-A06C-E3910B0BCFA0}"/>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5E4480B9-2A80-4DFD-9973-687D75A50C60}"/>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hlinkClick r:id="rId4" action="ppaction://hlinksldjump" tooltip="Title Page"/>
                <a:extLst>
                  <a:ext uri="{FF2B5EF4-FFF2-40B4-BE49-F238E27FC236}">
                    <a16:creationId xmlns:a16="http://schemas.microsoft.com/office/drawing/2014/main" id="{D03588F3-A4F5-4D6C-8FBF-ADFF88DAC017}"/>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a:hlinkClick r:id="" action="ppaction://hlinkshowjump?jump=firstslide" tooltip="Title Page"/>
              <a:extLst>
                <a:ext uri="{FF2B5EF4-FFF2-40B4-BE49-F238E27FC236}">
                  <a16:creationId xmlns:a16="http://schemas.microsoft.com/office/drawing/2014/main" id="{4E5B29E8-D344-4CA7-8132-478A0A007D90}"/>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57" name="Subtitle 4">
            <a:extLst>
              <a:ext uri="{FF2B5EF4-FFF2-40B4-BE49-F238E27FC236}">
                <a16:creationId xmlns:a16="http://schemas.microsoft.com/office/drawing/2014/main" id="{62BF710A-E54D-43FC-8096-1459B2F6AC31}"/>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4" name="Picture 3">
            <a:extLst>
              <a:ext uri="{FF2B5EF4-FFF2-40B4-BE49-F238E27FC236}">
                <a16:creationId xmlns:a16="http://schemas.microsoft.com/office/drawing/2014/main" id="{39CA1598-5167-404E-A99D-FDFE74C9DFA1}"/>
              </a:ext>
            </a:extLst>
          </p:cNvPr>
          <p:cNvPicPr preferRelativeResize="0">
            <a:picLocks/>
          </p:cNvPicPr>
          <p:nvPr/>
        </p:nvPicPr>
        <p:blipFill rotWithShape="1">
          <a:blip r:embed="rId5"/>
          <a:srcRect t="3277" b="93509"/>
          <a:stretch/>
        </p:blipFill>
        <p:spPr>
          <a:xfrm>
            <a:off x="3066614" y="10775119"/>
            <a:ext cx="31536253" cy="1044000"/>
          </a:xfrm>
          <a:prstGeom prst="rect">
            <a:avLst/>
          </a:prstGeom>
        </p:spPr>
      </p:pic>
      <p:pic>
        <p:nvPicPr>
          <p:cNvPr id="5" name="Picture 4">
            <a:extLst>
              <a:ext uri="{FF2B5EF4-FFF2-40B4-BE49-F238E27FC236}">
                <a16:creationId xmlns:a16="http://schemas.microsoft.com/office/drawing/2014/main" id="{C29223CE-227F-4D5C-ADDC-961609897F27}"/>
              </a:ext>
            </a:extLst>
          </p:cNvPr>
          <p:cNvPicPr preferRelativeResize="0">
            <a:picLocks/>
          </p:cNvPicPr>
          <p:nvPr/>
        </p:nvPicPr>
        <p:blipFill rotWithShape="1">
          <a:blip r:embed="rId6"/>
          <a:srcRect t="3295" b="93062"/>
          <a:stretch/>
        </p:blipFill>
        <p:spPr>
          <a:xfrm>
            <a:off x="3939489" y="20051542"/>
            <a:ext cx="30709250" cy="1044000"/>
          </a:xfrm>
          <a:prstGeom prst="rect">
            <a:avLst/>
          </a:prstGeom>
        </p:spPr>
      </p:pic>
      <p:grpSp>
        <p:nvGrpSpPr>
          <p:cNvPr id="56" name="Group 55">
            <a:extLst>
              <a:ext uri="{FF2B5EF4-FFF2-40B4-BE49-F238E27FC236}">
                <a16:creationId xmlns:a16="http://schemas.microsoft.com/office/drawing/2014/main" id="{E43D07D5-6C58-4E9A-891B-E73098882EF7}"/>
              </a:ext>
            </a:extLst>
          </p:cNvPr>
          <p:cNvGrpSpPr/>
          <p:nvPr/>
        </p:nvGrpSpPr>
        <p:grpSpPr>
          <a:xfrm>
            <a:off x="-25877" y="19905811"/>
            <a:ext cx="1527408" cy="1963405"/>
            <a:chOff x="37004392" y="19860709"/>
            <a:chExt cx="1527408" cy="1963405"/>
          </a:xfrm>
        </p:grpSpPr>
        <p:sp>
          <p:nvSpPr>
            <p:cNvPr id="58" name="Rectangle 57">
              <a:extLst>
                <a:ext uri="{FF2B5EF4-FFF2-40B4-BE49-F238E27FC236}">
                  <a16:creationId xmlns:a16="http://schemas.microsoft.com/office/drawing/2014/main" id="{836CB541-A48A-4003-ABAA-9B32E53EF291}"/>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59" name="TextBox 58">
              <a:extLst>
                <a:ext uri="{FF2B5EF4-FFF2-40B4-BE49-F238E27FC236}">
                  <a16:creationId xmlns:a16="http://schemas.microsoft.com/office/drawing/2014/main" id="{9171C824-166A-4E99-95C7-199E9EDAA851}"/>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60" name="TextBox 59">
              <a:hlinkClick r:id="rId7" action="ppaction://hlinksldjump" tooltip="Contents Page One"/>
              <a:extLst>
                <a:ext uri="{FF2B5EF4-FFF2-40B4-BE49-F238E27FC236}">
                  <a16:creationId xmlns:a16="http://schemas.microsoft.com/office/drawing/2014/main" id="{41DA1327-EF7F-4E35-86C1-E94339CF37DA}"/>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61" name="TextBox 60">
              <a:extLst>
                <a:ext uri="{FF2B5EF4-FFF2-40B4-BE49-F238E27FC236}">
                  <a16:creationId xmlns:a16="http://schemas.microsoft.com/office/drawing/2014/main" id="{DDA3CDE1-FA61-49D1-A50C-C362DFF330FB}"/>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62" name="TextBox 61">
              <a:hlinkClick r:id="rId7" action="ppaction://hlinksldjump" tooltip="Contents Page One"/>
              <a:extLst>
                <a:ext uri="{FF2B5EF4-FFF2-40B4-BE49-F238E27FC236}">
                  <a16:creationId xmlns:a16="http://schemas.microsoft.com/office/drawing/2014/main" id="{63276F4C-BBA8-4740-8ED7-ECF7FE2B13C6}"/>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63" name="TextBox 62">
              <a:hlinkClick r:id="rId7" action="ppaction://hlinksldjump" tooltip="Contents Page"/>
              <a:extLst>
                <a:ext uri="{FF2B5EF4-FFF2-40B4-BE49-F238E27FC236}">
                  <a16:creationId xmlns:a16="http://schemas.microsoft.com/office/drawing/2014/main" id="{1C61140F-3E66-4987-B997-1F0D135D8987}"/>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514971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5000" advClick="0">
        <p15:prstTrans prst="pageCurlDouble"/>
        <p:sndAc>
          <p:stSnd>
            <p:snd r:embed="rId2" name="drumroll.wav"/>
          </p:stSnd>
        </p:sndAc>
      </p:transition>
    </mc:Choice>
    <mc:Fallback xmlns="">
      <p:transition spd="slow" advClick="0">
        <p:fade/>
        <p:sndAc>
          <p:stSnd>
            <p:snd r:embed="rId8" name="drumroll.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3216201428"/>
              </p:ext>
            </p:extLst>
          </p:nvPr>
        </p:nvGraphicFramePr>
        <p:xfrm>
          <a:off x="3088787" y="2668881"/>
          <a:ext cx="31536000" cy="17861280"/>
        </p:xfrm>
        <a:graphic>
          <a:graphicData uri="http://schemas.openxmlformats.org/drawingml/2006/table">
            <a:tbl>
              <a:tblPr firstRow="1" bandRow="1">
                <a:tableStyleId>{125E5076-3810-47DD-B79F-674D7AD40C01}</a:tableStyleId>
              </a:tblPr>
              <a:tblGrid>
                <a:gridCol w="879792">
                  <a:extLst>
                    <a:ext uri="{9D8B030D-6E8A-4147-A177-3AD203B41FA5}">
                      <a16:colId xmlns:a16="http://schemas.microsoft.com/office/drawing/2014/main" val="1337973527"/>
                    </a:ext>
                  </a:extLst>
                </a:gridCol>
                <a:gridCol w="1329075">
                  <a:extLst>
                    <a:ext uri="{9D8B030D-6E8A-4147-A177-3AD203B41FA5}">
                      <a16:colId xmlns:a16="http://schemas.microsoft.com/office/drawing/2014/main" val="369979544"/>
                    </a:ext>
                  </a:extLst>
                </a:gridCol>
                <a:gridCol w="1269770">
                  <a:extLst>
                    <a:ext uri="{9D8B030D-6E8A-4147-A177-3AD203B41FA5}">
                      <a16:colId xmlns:a16="http://schemas.microsoft.com/office/drawing/2014/main" val="2431649458"/>
                    </a:ext>
                  </a:extLst>
                </a:gridCol>
                <a:gridCol w="711200">
                  <a:extLst>
                    <a:ext uri="{9D8B030D-6E8A-4147-A177-3AD203B41FA5}">
                      <a16:colId xmlns:a16="http://schemas.microsoft.com/office/drawing/2014/main" val="1039989462"/>
                    </a:ext>
                  </a:extLst>
                </a:gridCol>
                <a:gridCol w="3996267">
                  <a:extLst>
                    <a:ext uri="{9D8B030D-6E8A-4147-A177-3AD203B41FA5}">
                      <a16:colId xmlns:a16="http://schemas.microsoft.com/office/drawing/2014/main" val="3067713448"/>
                    </a:ext>
                  </a:extLst>
                </a:gridCol>
                <a:gridCol w="3386666">
                  <a:extLst>
                    <a:ext uri="{9D8B030D-6E8A-4147-A177-3AD203B41FA5}">
                      <a16:colId xmlns:a16="http://schemas.microsoft.com/office/drawing/2014/main" val="1612302082"/>
                    </a:ext>
                  </a:extLst>
                </a:gridCol>
                <a:gridCol w="19963230">
                  <a:extLst>
                    <a:ext uri="{9D8B030D-6E8A-4147-A177-3AD203B41FA5}">
                      <a16:colId xmlns:a16="http://schemas.microsoft.com/office/drawing/2014/main" val="2459871892"/>
                    </a:ext>
                  </a:extLst>
                </a:gridCol>
              </a:tblGrid>
              <a:tr h="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3)</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(1. SELECTION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45848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3" tooltip="3. Lasso Tool, 3.1 Polygonal Lasso Tool, 3.2 Magnectic Lasso Tool Screen Prints"/>
                        </a:rPr>
                        <a:t>Lasso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Makes Freehand </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Selections Around Text, Graphics, Pictures &amp; Photographs For Editing. </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Can Also Be Used For Color Fills &amp; Gradient Overlays, </a:t>
                      </a:r>
                      <a:r>
                        <a:rPr lang="en-GB" sz="6000" b="1" kern="1200" noProof="0" dirty="0">
                          <a:solidFill>
                            <a:schemeClr val="lt1"/>
                          </a:solidFill>
                          <a:effectLst/>
                          <a:latin typeface="Monotype Corsiva" panose="03010101010201010101" pitchFamily="66" charset="0"/>
                          <a:ea typeface="+mn-ea"/>
                          <a:cs typeface="Times New Roman" panose="02020603050405020304" pitchFamily="18" charset="0"/>
                        </a:rPr>
                        <a:t>Using The </a:t>
                      </a:r>
                      <a:r>
                        <a:rPr kumimoji="0" lang="en-GB" sz="60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a:t>
                      </a:r>
                      <a:r>
                        <a:rPr kumimoji="0" lang="en-GB" sz="6000" b="1" i="0" u="none" strike="noStrike" kern="1200" cap="none" spc="0" normalizeH="0" baseline="0" noProof="0" dirty="0" err="1">
                          <a:ln>
                            <a:noFill/>
                          </a:ln>
                          <a:solidFill>
                            <a:srgbClr val="FF0000"/>
                          </a:solidFill>
                          <a:effectLst/>
                          <a:uLnTx/>
                          <a:uFillTx/>
                          <a:latin typeface="Monotype Corsiva" panose="03010101010201010101" pitchFamily="66" charset="0"/>
                          <a:ea typeface="+mn-ea"/>
                          <a:cs typeface="Times New Roman" panose="02020603050405020304" pitchFamily="18" charset="0"/>
                        </a:rPr>
                        <a:t>fx</a:t>
                      </a:r>
                      <a:r>
                        <a:rPr kumimoji="0" lang="en-GB" sz="60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 Function Button’s Options). </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Calibri" panose="020F0502020204030204" pitchFamily="34" charset="0"/>
                          <a:cs typeface="Times New Roman" panose="02020603050405020304" pitchFamily="18" charset="0"/>
                        </a:rPr>
                        <a:t>To Re-Shape, Select The CTRL KEY &amp; T, </a:t>
                      </a:r>
                      <a:r>
                        <a:rPr lang="en-GB" sz="6000" b="1" dirty="0">
                          <a:effectLst/>
                          <a:latin typeface="Monotype Corsiva" panose="03010101010201010101" pitchFamily="66" charset="0"/>
                          <a:ea typeface="Calibri" panose="020F0502020204030204" pitchFamily="34" charset="0"/>
                          <a:cs typeface="Times New Roman" panose="02020603050405020304" pitchFamily="18" charset="0"/>
                        </a:rPr>
                        <a:t>Which Will  Bring Up The Show Transform Controls Options Within The Options Bar, Then The CTRL KEY, Then Drag The Left Handle Of The Mouse. </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Calibri" panose="020F0502020204030204" pitchFamily="34" charset="0"/>
                          <a:cs typeface="Times New Roman" panose="02020603050405020304" pitchFamily="18" charset="0"/>
                        </a:rPr>
                        <a:t>Or Select Edit From The Menu Bar, Then From The Transform Path Options Selections Select: Again, Scale, Rotate Or Skew.</a:t>
                      </a: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100" b="1" i="0" u="none" strike="noStrike" kern="1200" cap="none" spc="0" normalizeH="0" baseline="0" noProof="0" dirty="0">
                        <a:ln>
                          <a:noFill/>
                        </a:ln>
                        <a:solidFill>
                          <a:prstClr val="white"/>
                        </a:solidFill>
                        <a:effectLst/>
                        <a:uLnTx/>
                        <a:uFillTx/>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chemeClr val="lt1"/>
                        </a:solidFill>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chemeClr val="lt1"/>
                        </a:solidFill>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70C0"/>
                    </a:solidFill>
                  </a:tcPr>
                </a:tc>
                <a:extLst>
                  <a:ext uri="{0D108BD9-81ED-4DB2-BD59-A6C34878D82A}">
                    <a16:rowId xmlns:a16="http://schemas.microsoft.com/office/drawing/2014/main" val="3399249384"/>
                  </a:ext>
                </a:extLst>
              </a:tr>
              <a:tr h="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2">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tx1"/>
                    </a:solidFill>
                  </a:tcPr>
                </a:tc>
                <a:tc hMerge="1">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chemeClr val="tx1"/>
                    </a:solidFill>
                  </a:tcPr>
                </a:tc>
                <a:extLst>
                  <a:ext uri="{0D108BD9-81ED-4DB2-BD59-A6C34878D82A}">
                    <a16:rowId xmlns:a16="http://schemas.microsoft.com/office/drawing/2014/main" val="2511972732"/>
                  </a:ext>
                </a:extLst>
              </a:tr>
              <a:tr h="636198">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3.1</a:t>
                      </a:r>
                    </a:p>
                  </a:txBody>
                  <a:tcPr>
                    <a:solidFill>
                      <a:srgbClr val="00B0F0"/>
                    </a:solidFill>
                  </a:tcPr>
                </a:tc>
                <a:tc gridSpan="3">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Polygonal Lasso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7030A0"/>
                        </a:solidFill>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Straight Selections Around  Text, Graphics, Pictures &amp; Photographs For Editing. Can Also Be Used For Color Fills &amp; Gradient Overlays, Using The </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a:t>
                      </a:r>
                      <a:r>
                        <a:rPr lang="en-GB" sz="6000" b="1" kern="1200" dirty="0" err="1">
                          <a:solidFill>
                            <a:srgbClr val="FF0000"/>
                          </a:solidFill>
                          <a:effectLst/>
                          <a:latin typeface="Monotype Corsiva" panose="03010101010201010101" pitchFamily="66" charset="0"/>
                          <a:ea typeface="+mn-ea"/>
                          <a:cs typeface="Times New Roman" panose="02020603050405020304" pitchFamily="18" charset="0"/>
                        </a:rPr>
                        <a:t>fx</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 Function Button’s Options). </a:t>
                      </a: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To Re-Shape, Select The CTRL KEY &amp; T, Which Will  Bring Up The  The Show Transform Controls Options Within The Options Bar, Then The CTRL KEY, Then Drag The Left Handle Of The Mouse. </a:t>
                      </a:r>
                      <a:r>
                        <a:rPr lang="en-GB" sz="6000" b="1" dirty="0">
                          <a:effectLst/>
                          <a:latin typeface="Monotype Corsiva" panose="03010101010201010101" pitchFamily="66" charset="0"/>
                          <a:ea typeface="+mn-ea"/>
                          <a:cs typeface="Times New Roman" panose="02020603050405020304" pitchFamily="18" charset="0"/>
                        </a:rPr>
                        <a:t>Or Select Edit From The Menu Bar, Then From The Transform Path Options Selections Select: Again, Scale, Rotate Or Skew. </a:t>
                      </a:r>
                      <a:endParaRPr lang="en-GB" sz="3200" b="1" dirty="0">
                        <a:effectLst/>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109071181"/>
                  </a:ext>
                </a:extLst>
              </a:tr>
              <a:tr h="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extLst>
                  <a:ext uri="{0D108BD9-81ED-4DB2-BD59-A6C34878D82A}">
                    <a16:rowId xmlns:a16="http://schemas.microsoft.com/office/drawing/2014/main" val="2735397085"/>
                  </a:ext>
                </a:extLst>
              </a:tr>
              <a:tr h="277776">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3.2</a:t>
                      </a:r>
                    </a:p>
                  </a:txBody>
                  <a:tcPr>
                    <a:solidFill>
                      <a:srgbClr val="00B0F0"/>
                    </a:solidFill>
                  </a:tcPr>
                </a:tc>
                <a:tc gridSpan="3">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Magnetic Lasso Tool</a:t>
                      </a:r>
                    </a:p>
                    <a:p>
                      <a:endPar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endParaRPr>
                    </a:p>
                    <a:p>
                      <a:endParaRPr lang="en-GB" sz="5000" b="1" u="sng" dirty="0">
                        <a:solidFill>
                          <a:srgbClr val="7030A0"/>
                        </a:solidFill>
                        <a:effectLst>
                          <a:outerShdw blurRad="38100" dist="38100" dir="2700000" algn="tl">
                            <a:srgbClr val="000000">
                              <a:alpha val="43137"/>
                            </a:srgbClr>
                          </a:outerShdw>
                        </a:effectLst>
                        <a:latin typeface="Monotype Corsiva" panose="03010101010201010101" pitchFamily="66" charset="0"/>
                      </a:endParaRPr>
                    </a:p>
                  </a:txBody>
                  <a:tcPr>
                    <a:solidFill>
                      <a:srgbClr val="00B0F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Magnetic Snap-To Selections.  To Apply &amp; Use Follow 3. Lasso Tool &amp; 3.1 Polygonal Lasso Tool’s Procedures. </a:t>
                      </a:r>
                      <a:r>
                        <a:rPr lang="en-GB" sz="6000" b="1" kern="1200" dirty="0">
                          <a:solidFill>
                            <a:srgbClr val="FF0000"/>
                          </a:solidFill>
                          <a:effectLst/>
                          <a:latin typeface="Monotype Corsiva" panose="03010101010201010101" pitchFamily="66" charset="0"/>
                          <a:ea typeface="+mn-ea"/>
                          <a:cs typeface="Times New Roman" panose="02020603050405020304" pitchFamily="18" charset="0"/>
                        </a:rPr>
                        <a:t>(</a:t>
                      </a: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Examples Included With Above Screen Print)</a:t>
                      </a:r>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2406834821"/>
                  </a:ext>
                </a:extLst>
              </a:tr>
            </a:tbl>
          </a:graphicData>
        </a:graphic>
      </p:graphicFrame>
      <p:grpSp>
        <p:nvGrpSpPr>
          <p:cNvPr id="52" name="Group 51">
            <a:extLst>
              <a:ext uri="{FF2B5EF4-FFF2-40B4-BE49-F238E27FC236}">
                <a16:creationId xmlns:a16="http://schemas.microsoft.com/office/drawing/2014/main" id="{DCB14768-79C7-48DE-8F8D-FF01114960F9}"/>
              </a:ext>
            </a:extLst>
          </p:cNvPr>
          <p:cNvGrpSpPr/>
          <p:nvPr/>
        </p:nvGrpSpPr>
        <p:grpSpPr>
          <a:xfrm>
            <a:off x="223853" y="5775"/>
            <a:ext cx="4051054" cy="21708000"/>
            <a:chOff x="101087" y="5775"/>
            <a:chExt cx="4051054" cy="21655098"/>
          </a:xfrm>
        </p:grpSpPr>
        <p:sp>
          <p:nvSpPr>
            <p:cNvPr id="38" name="Freeform 6">
              <a:extLst>
                <a:ext uri="{FF2B5EF4-FFF2-40B4-BE49-F238E27FC236}">
                  <a16:creationId xmlns:a16="http://schemas.microsoft.com/office/drawing/2014/main" id="{C9494AA7-1B11-4C93-AD14-620616C748FF}"/>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9" name="Freeform 7">
              <a:extLst>
                <a:ext uri="{FF2B5EF4-FFF2-40B4-BE49-F238E27FC236}">
                  <a16:creationId xmlns:a16="http://schemas.microsoft.com/office/drawing/2014/main" id="{848680D5-1A2A-4ED1-AAB2-9C3442D752E4}"/>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0" name="Freeform 8">
              <a:extLst>
                <a:ext uri="{FF2B5EF4-FFF2-40B4-BE49-F238E27FC236}">
                  <a16:creationId xmlns:a16="http://schemas.microsoft.com/office/drawing/2014/main" id="{AAA22BB8-958E-4470-8880-ED8935E2FF31}"/>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5C8433E3-0588-4378-8A21-E775295B7EFA}"/>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96DD68F8-8B72-44B4-A474-EE481A93637E}"/>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43" name="Freeform 11">
              <a:extLst>
                <a:ext uri="{FF2B5EF4-FFF2-40B4-BE49-F238E27FC236}">
                  <a16:creationId xmlns:a16="http://schemas.microsoft.com/office/drawing/2014/main" id="{554502EC-A81D-4549-A5BB-182C9661A0FA}"/>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51" name="Group 50">
            <a:extLst>
              <a:ext uri="{FF2B5EF4-FFF2-40B4-BE49-F238E27FC236}">
                <a16:creationId xmlns:a16="http://schemas.microsoft.com/office/drawing/2014/main" id="{D80EBD88-ECD8-4524-B0E7-7A135F755674}"/>
              </a:ext>
            </a:extLst>
          </p:cNvPr>
          <p:cNvGrpSpPr/>
          <p:nvPr/>
        </p:nvGrpSpPr>
        <p:grpSpPr>
          <a:xfrm>
            <a:off x="34267700" y="-17532"/>
            <a:ext cx="4051054" cy="21708000"/>
            <a:chOff x="34356599" y="19044"/>
            <a:chExt cx="4051054" cy="21655094"/>
          </a:xfrm>
        </p:grpSpPr>
        <p:sp>
          <p:nvSpPr>
            <p:cNvPr id="45" name="Freeform 6">
              <a:extLst>
                <a:ext uri="{FF2B5EF4-FFF2-40B4-BE49-F238E27FC236}">
                  <a16:creationId xmlns:a16="http://schemas.microsoft.com/office/drawing/2014/main" id="{2C0CBF17-1AB2-4A71-BAA5-C23ACA88ECA5}"/>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46" name="Freeform 7">
              <a:extLst>
                <a:ext uri="{FF2B5EF4-FFF2-40B4-BE49-F238E27FC236}">
                  <a16:creationId xmlns:a16="http://schemas.microsoft.com/office/drawing/2014/main" id="{49F1A59D-31FA-4355-A14F-79359C226185}"/>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7" name="Freeform 8">
              <a:extLst>
                <a:ext uri="{FF2B5EF4-FFF2-40B4-BE49-F238E27FC236}">
                  <a16:creationId xmlns:a16="http://schemas.microsoft.com/office/drawing/2014/main" id="{1F15DD72-EF30-4CFE-808E-F7D1D0AC7D85}"/>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4A0975B-653B-47D6-9A3F-A02A1B0CEBF9}"/>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2611446E-B981-4F06-B5C5-3C7598ABCC1F}"/>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50" name="Freeform 11">
              <a:extLst>
                <a:ext uri="{FF2B5EF4-FFF2-40B4-BE49-F238E27FC236}">
                  <a16:creationId xmlns:a16="http://schemas.microsoft.com/office/drawing/2014/main" id="{E1E47EE3-792F-49C1-AC8C-2A762195D4D1}"/>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4"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34" name="Subtitle 4">
            <a:extLst>
              <a:ext uri="{FF2B5EF4-FFF2-40B4-BE49-F238E27FC236}">
                <a16:creationId xmlns:a16="http://schemas.microsoft.com/office/drawing/2014/main" id="{59100402-F470-42AC-857D-EDB8345B7A36}"/>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2" name="Picture 1">
            <a:extLst>
              <a:ext uri="{FF2B5EF4-FFF2-40B4-BE49-F238E27FC236}">
                <a16:creationId xmlns:a16="http://schemas.microsoft.com/office/drawing/2014/main" id="{944A9931-6345-4F69-B08B-F1EDBC7A87A4}"/>
              </a:ext>
            </a:extLst>
          </p:cNvPr>
          <p:cNvPicPr preferRelativeResize="0">
            <a:picLocks/>
          </p:cNvPicPr>
          <p:nvPr/>
        </p:nvPicPr>
        <p:blipFill rotWithShape="1">
          <a:blip r:embed="rId5"/>
          <a:srcRect t="3247" b="93091"/>
          <a:stretch/>
        </p:blipFill>
        <p:spPr>
          <a:xfrm>
            <a:off x="3125363" y="9296528"/>
            <a:ext cx="31536000" cy="1044000"/>
          </a:xfrm>
          <a:prstGeom prst="rect">
            <a:avLst/>
          </a:prstGeom>
        </p:spPr>
      </p:pic>
      <p:pic>
        <p:nvPicPr>
          <p:cNvPr id="3" name="Picture 2">
            <a:extLst>
              <a:ext uri="{FF2B5EF4-FFF2-40B4-BE49-F238E27FC236}">
                <a16:creationId xmlns:a16="http://schemas.microsoft.com/office/drawing/2014/main" id="{6422B942-46EE-4D7D-8092-A7B953130846}"/>
              </a:ext>
            </a:extLst>
          </p:cNvPr>
          <p:cNvPicPr preferRelativeResize="0">
            <a:picLocks/>
          </p:cNvPicPr>
          <p:nvPr/>
        </p:nvPicPr>
        <p:blipFill rotWithShape="1">
          <a:blip r:embed="rId6"/>
          <a:srcRect l="438" t="3538" b="93278"/>
          <a:stretch/>
        </p:blipFill>
        <p:spPr>
          <a:xfrm>
            <a:off x="3988496" y="19763770"/>
            <a:ext cx="30701691" cy="1044000"/>
          </a:xfrm>
          <a:prstGeom prst="rect">
            <a:avLst/>
          </a:prstGeom>
        </p:spPr>
      </p:pic>
      <p:pic>
        <p:nvPicPr>
          <p:cNvPr id="4" name="Picture 3">
            <a:extLst>
              <a:ext uri="{FF2B5EF4-FFF2-40B4-BE49-F238E27FC236}">
                <a16:creationId xmlns:a16="http://schemas.microsoft.com/office/drawing/2014/main" id="{3A498E3B-4A6F-418B-BFCD-75BAC3EA3BB1}"/>
              </a:ext>
            </a:extLst>
          </p:cNvPr>
          <p:cNvPicPr preferRelativeResize="0">
            <a:picLocks/>
          </p:cNvPicPr>
          <p:nvPr/>
        </p:nvPicPr>
        <p:blipFill rotWithShape="1">
          <a:blip r:embed="rId7"/>
          <a:srcRect t="3342" b="93154"/>
          <a:stretch/>
        </p:blipFill>
        <p:spPr>
          <a:xfrm>
            <a:off x="3980165" y="16822458"/>
            <a:ext cx="30677325" cy="1044000"/>
          </a:xfrm>
          <a:prstGeom prst="rect">
            <a:avLst/>
          </a:prstGeom>
        </p:spPr>
      </p:pic>
      <p:grpSp>
        <p:nvGrpSpPr>
          <p:cNvPr id="35" name="Group 34">
            <a:extLst>
              <a:ext uri="{FF2B5EF4-FFF2-40B4-BE49-F238E27FC236}">
                <a16:creationId xmlns:a16="http://schemas.microsoft.com/office/drawing/2014/main" id="{9524FE85-5CCE-4598-B0AB-DE9F684EDFF0}"/>
              </a:ext>
            </a:extLst>
          </p:cNvPr>
          <p:cNvGrpSpPr/>
          <p:nvPr/>
        </p:nvGrpSpPr>
        <p:grpSpPr>
          <a:xfrm>
            <a:off x="-25877" y="19905811"/>
            <a:ext cx="1527408" cy="1963405"/>
            <a:chOff x="37004392" y="19860709"/>
            <a:chExt cx="1527408" cy="1963405"/>
          </a:xfrm>
        </p:grpSpPr>
        <p:sp>
          <p:nvSpPr>
            <p:cNvPr id="36" name="Rectangle 35">
              <a:extLst>
                <a:ext uri="{FF2B5EF4-FFF2-40B4-BE49-F238E27FC236}">
                  <a16:creationId xmlns:a16="http://schemas.microsoft.com/office/drawing/2014/main" id="{C14865A7-D601-4D6B-B4DD-8287C83B35C3}"/>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37" name="TextBox 36">
              <a:extLst>
                <a:ext uri="{FF2B5EF4-FFF2-40B4-BE49-F238E27FC236}">
                  <a16:creationId xmlns:a16="http://schemas.microsoft.com/office/drawing/2014/main" id="{3CA450CC-373D-48E5-B3EC-A275BD876C5F}"/>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4" name="TextBox 43">
              <a:hlinkClick r:id="rId8" action="ppaction://hlinksldjump" tooltip="Contents Page One"/>
              <a:extLst>
                <a:ext uri="{FF2B5EF4-FFF2-40B4-BE49-F238E27FC236}">
                  <a16:creationId xmlns:a16="http://schemas.microsoft.com/office/drawing/2014/main" id="{5B859C57-A122-4E14-824B-07B06A915D32}"/>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53" name="TextBox 52">
              <a:extLst>
                <a:ext uri="{FF2B5EF4-FFF2-40B4-BE49-F238E27FC236}">
                  <a16:creationId xmlns:a16="http://schemas.microsoft.com/office/drawing/2014/main" id="{65CDC234-5DD1-4E73-A1AA-97E7720F6F2E}"/>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59" name="TextBox 58">
              <a:hlinkClick r:id="rId8" action="ppaction://hlinksldjump" tooltip="Contents Page One"/>
              <a:extLst>
                <a:ext uri="{FF2B5EF4-FFF2-40B4-BE49-F238E27FC236}">
                  <a16:creationId xmlns:a16="http://schemas.microsoft.com/office/drawing/2014/main" id="{9A425F4D-9F55-4E52-8948-E7EDECF5EA85}"/>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60" name="TextBox 59">
              <a:hlinkClick r:id="rId8" action="ppaction://hlinksldjump" tooltip="Contents Page"/>
              <a:extLst>
                <a:ext uri="{FF2B5EF4-FFF2-40B4-BE49-F238E27FC236}">
                  <a16:creationId xmlns:a16="http://schemas.microsoft.com/office/drawing/2014/main" id="{47AE7275-B41F-4ECA-BC57-702B9FAE1FE6}"/>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2059411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doors dir="vert"/>
        <p:sndAc>
          <p:stSnd>
            <p:snd r:embed="rId2" name="drumroll.wav"/>
          </p:stSnd>
        </p:sndAc>
      </p:transition>
    </mc:Choice>
    <mc:Fallback xmlns="">
      <p:transition spd="slow" advClick="0">
        <p:fade/>
        <p:sndAc>
          <p:stSnd>
            <p:snd r:embed="rId9" name="drumroll.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656324501"/>
              </p:ext>
            </p:extLst>
          </p:nvPr>
        </p:nvGraphicFramePr>
        <p:xfrm>
          <a:off x="3083661" y="2584533"/>
          <a:ext cx="31535997" cy="18211800"/>
        </p:xfrm>
        <a:graphic>
          <a:graphicData uri="http://schemas.openxmlformats.org/drawingml/2006/table">
            <a:tbl>
              <a:tblPr firstRow="1" bandRow="1">
                <a:tableStyleId>{125E5076-3810-47DD-B79F-674D7AD40C01}</a:tableStyleId>
              </a:tblPr>
              <a:tblGrid>
                <a:gridCol w="876749">
                  <a:extLst>
                    <a:ext uri="{9D8B030D-6E8A-4147-A177-3AD203B41FA5}">
                      <a16:colId xmlns:a16="http://schemas.microsoft.com/office/drawing/2014/main" val="1337973527"/>
                    </a:ext>
                  </a:extLst>
                </a:gridCol>
                <a:gridCol w="1324479">
                  <a:extLst>
                    <a:ext uri="{9D8B030D-6E8A-4147-A177-3AD203B41FA5}">
                      <a16:colId xmlns:a16="http://schemas.microsoft.com/office/drawing/2014/main" val="369979544"/>
                    </a:ext>
                  </a:extLst>
                </a:gridCol>
                <a:gridCol w="1386844">
                  <a:extLst>
                    <a:ext uri="{9D8B030D-6E8A-4147-A177-3AD203B41FA5}">
                      <a16:colId xmlns:a16="http://schemas.microsoft.com/office/drawing/2014/main" val="2431649458"/>
                    </a:ext>
                  </a:extLst>
                </a:gridCol>
                <a:gridCol w="2032000">
                  <a:extLst>
                    <a:ext uri="{9D8B030D-6E8A-4147-A177-3AD203B41FA5}">
                      <a16:colId xmlns:a16="http://schemas.microsoft.com/office/drawing/2014/main" val="1039989462"/>
                    </a:ext>
                  </a:extLst>
                </a:gridCol>
                <a:gridCol w="1219200">
                  <a:extLst>
                    <a:ext uri="{9D8B030D-6E8A-4147-A177-3AD203B41FA5}">
                      <a16:colId xmlns:a16="http://schemas.microsoft.com/office/drawing/2014/main" val="2100868670"/>
                    </a:ext>
                  </a:extLst>
                </a:gridCol>
                <a:gridCol w="812799">
                  <a:extLst>
                    <a:ext uri="{9D8B030D-6E8A-4147-A177-3AD203B41FA5}">
                      <a16:colId xmlns:a16="http://schemas.microsoft.com/office/drawing/2014/main" val="1612302082"/>
                    </a:ext>
                  </a:extLst>
                </a:gridCol>
                <a:gridCol w="4030135">
                  <a:extLst>
                    <a:ext uri="{9D8B030D-6E8A-4147-A177-3AD203B41FA5}">
                      <a16:colId xmlns:a16="http://schemas.microsoft.com/office/drawing/2014/main" val="472858700"/>
                    </a:ext>
                  </a:extLst>
                </a:gridCol>
                <a:gridCol w="19853791">
                  <a:extLst>
                    <a:ext uri="{9D8B030D-6E8A-4147-A177-3AD203B41FA5}">
                      <a16:colId xmlns:a16="http://schemas.microsoft.com/office/drawing/2014/main" val="3460862163"/>
                    </a:ext>
                  </a:extLst>
                </a:gridCol>
              </a:tblGrid>
              <a:tr h="649287">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4)</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(1. SELECTION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endParaRPr lang="en-GB"/>
                    </a:p>
                  </a:txBody>
                  <a:tcPr/>
                </a:tc>
                <a:tc hMerge="1">
                  <a:txBody>
                    <a:bodyPr/>
                    <a:lstStyle/>
                    <a:p>
                      <a:endParaRPr lang="en-GB"/>
                    </a:p>
                  </a:txBody>
                  <a:tcPr>
                    <a:no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5285747">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3" tooltip="4. Quick Selection Tool, 4.1 Magic Wand Tool Screen Prints"/>
                        </a:rPr>
                        <a:t>Quick Selection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4. Quick Selection Tool, 4.1 Magic Wand Tool Screen Print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4. Quick Selection Tool, 4.1 Magic Wand Tool Screen Print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4. Quick Selection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4. Quick Selection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4. Quick Selection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4. Quick Selection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Edge Selections To Graphics, Pictures &amp; Photographs For Editing, By Using An Adjustable Round Brush Tip, Which Is Controlled From The Options Bar.</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kern="1200" dirty="0">
                        <a:solidFill>
                          <a:schemeClr val="lt1"/>
                        </a:solidFill>
                        <a:effectLst/>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kern="1200" dirty="0">
                          <a:solidFill>
                            <a:schemeClr val="lt1"/>
                          </a:solidFill>
                          <a:effectLst/>
                          <a:latin typeface="Monotype Corsiva" panose="03010101010201010101" pitchFamily="66" charset="0"/>
                          <a:ea typeface="+mn-ea"/>
                          <a:cs typeface="Times New Roman" panose="02020603050405020304" pitchFamily="18" charset="0"/>
                        </a:rPr>
                        <a:t>To Enable The Brush Tool, Select Edit From The Menu Bar, Then Preferences, Then From The Preferences List Select Cursors, Which Will Bring Up The Preferences Dialog Box, Then From The Pointing Cursors Selections, Select The Standard Radio Button, Then Select The Show Brush Leash While Smoothing Check-Box, Then Select The Brush Leash Color Button, Which Will Bring Up The Color Picker Dialog Box ,With Choices From The (Brush Leash Color) Selections, Then Select A Desired Color, Then Select The OK Button, Then Select The OK Button Again.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chemeClr val="lt1"/>
                        </a:solidFill>
                        <a:effectLst/>
                        <a:latin typeface="Monotype Corsiva" panose="03010101010201010101" pitchFamily="66" charset="0"/>
                        <a:ea typeface="+mn-ea"/>
                        <a:cs typeface="Times New Roman" panose="02020603050405020304" pitchFamily="18" charset="0"/>
                      </a:endParaRPr>
                    </a:p>
                  </a:txBody>
                  <a:tcPr>
                    <a:solidFill>
                      <a:srgbClr val="0070C0"/>
                    </a:solidFill>
                  </a:tcPr>
                </a:tc>
                <a:extLst>
                  <a:ext uri="{0D108BD9-81ED-4DB2-BD59-A6C34878D82A}">
                    <a16:rowId xmlns:a16="http://schemas.microsoft.com/office/drawing/2014/main" val="3399249384"/>
                  </a:ext>
                </a:extLst>
              </a:tr>
              <a:tr h="603563">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3">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pPr marL="0" algn="l" defTabSz="1444953" rtl="0" eaLnBrk="1" latinLnBrk="0" hangingPunct="1"/>
                      <a:endParaRPr lang="en-GB" sz="60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chemeClr val="tx1"/>
                    </a:solidFill>
                  </a:tcPr>
                </a:tc>
                <a:extLst>
                  <a:ext uri="{0D108BD9-81ED-4DB2-BD59-A6C34878D82A}">
                    <a16:rowId xmlns:a16="http://schemas.microsoft.com/office/drawing/2014/main" val="2511972732"/>
                  </a:ext>
                </a:extLst>
              </a:tr>
              <a:tr h="1152256">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4.1</a:t>
                      </a:r>
                    </a:p>
                  </a:txBody>
                  <a:tcPr>
                    <a:solidFill>
                      <a:srgbClr val="00B0F0"/>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Magic Wand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srgbClr val="7030A0"/>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endParaRPr lang="en-GB"/>
                    </a:p>
                  </a:txBody>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tc gridSpan="2">
                  <a:txBody>
                    <a:bodyPr/>
                    <a:lstStyle/>
                    <a:p>
                      <a:r>
                        <a:rPr lang="en-GB" sz="6000" b="1" kern="1200" dirty="0">
                          <a:solidFill>
                            <a:schemeClr val="lt1"/>
                          </a:solidFill>
                          <a:effectLst/>
                          <a:latin typeface="Monotype Corsiva" panose="03010101010201010101" pitchFamily="66" charset="0"/>
                          <a:ea typeface="+mn-ea"/>
                          <a:cs typeface="Times New Roman" panose="02020603050405020304" pitchFamily="18" charset="0"/>
                        </a:rPr>
                        <a:t>Makes Similar Enhancements Like The Quick Selection Tool &amp; Is Controlled From The Options Bar.  </a:t>
                      </a:r>
                      <a:r>
                        <a:rPr kumimoji="0" lang="en-GB" sz="60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The Above Brush Is Not Available For This Tool.</a:t>
                      </a:r>
                    </a:p>
                    <a:p>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109071181"/>
                  </a:ext>
                </a:extLst>
              </a:tr>
              <a:tr h="603563">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extLst>
                  <a:ext uri="{0D108BD9-81ED-4DB2-BD59-A6C34878D82A}">
                    <a16:rowId xmlns:a16="http://schemas.microsoft.com/office/drawing/2014/main" val="273700747"/>
                  </a:ext>
                </a:extLst>
              </a:tr>
              <a:tr h="603563">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4.2</a:t>
                      </a:r>
                    </a:p>
                  </a:txBody>
                  <a:tcPr>
                    <a:lnB w="12700" cap="flat" cmpd="sng" algn="ctr">
                      <a:solidFill>
                        <a:schemeClr val="tx1"/>
                      </a:solidFill>
                      <a:prstDash val="solid"/>
                      <a:round/>
                      <a:headEnd type="none" w="med" len="med"/>
                      <a:tailEnd type="none" w="med" len="med"/>
                    </a:lnB>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4.2 Frame Tool Screen Print"/>
                        </a:rPr>
                        <a:t>Frame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5400" b="1" kern="1200" dirty="0">
                          <a:solidFill>
                            <a:schemeClr val="lt1"/>
                          </a:solidFill>
                          <a:effectLst/>
                          <a:latin typeface="Monotype Corsiva" panose="03010101010201010101" pitchFamily="66" charset="0"/>
                          <a:ea typeface="+mn-ea"/>
                          <a:cs typeface="Times New Roman" panose="02020603050405020304" pitchFamily="18" charset="0"/>
                        </a:rPr>
                        <a:t>Makes Square/Rectangular &amp; Circular/Oval Placeholder Frames For Scanned Drawings &amp; Photographs, Which Can Be Converted </a:t>
                      </a:r>
                      <a:r>
                        <a:rPr lang="en-GB" sz="5400" b="1" kern="1200" dirty="0" err="1">
                          <a:solidFill>
                            <a:schemeClr val="lt1"/>
                          </a:solidFill>
                          <a:effectLst/>
                          <a:latin typeface="Monotype Corsiva" panose="03010101010201010101" pitchFamily="66" charset="0"/>
                          <a:ea typeface="+mn-ea"/>
                          <a:cs typeface="Times New Roman" panose="02020603050405020304" pitchFamily="18" charset="0"/>
                        </a:rPr>
                        <a:t>Vise</a:t>
                      </a:r>
                      <a:r>
                        <a:rPr lang="en-GB" sz="5400" b="1" kern="1200" dirty="0">
                          <a:solidFill>
                            <a:schemeClr val="lt1"/>
                          </a:solidFill>
                          <a:effectLst/>
                          <a:latin typeface="Monotype Corsiva" panose="03010101010201010101" pitchFamily="66" charset="0"/>
                          <a:ea typeface="+mn-ea"/>
                          <a:cs typeface="Times New Roman" panose="02020603050405020304" pitchFamily="18" charset="0"/>
                        </a:rPr>
                        <a:t> Versa By Inserting Or Dragging The Image(s) Into The Frame From The Library’s Panel.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sz="6000" b="1" kern="1200" dirty="0">
                        <a:solidFill>
                          <a:schemeClr val="lt1"/>
                        </a:solidFill>
                        <a:effectLst/>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extLst>
                  <a:ext uri="{0D108BD9-81ED-4DB2-BD59-A6C34878D82A}">
                    <a16:rowId xmlns:a16="http://schemas.microsoft.com/office/drawing/2014/main" val="699187371"/>
                  </a:ext>
                </a:extLst>
              </a:tr>
              <a:tr h="603563">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gridSpan="4">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endParaRPr lang="en-GB" dirty="0"/>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extLst>
                  <a:ext uri="{0D108BD9-81ED-4DB2-BD59-A6C34878D82A}">
                    <a16:rowId xmlns:a16="http://schemas.microsoft.com/office/drawing/2014/main" val="249427105"/>
                  </a:ext>
                </a:extLst>
              </a:tr>
            </a:tbl>
          </a:graphicData>
        </a:graphic>
      </p:graphicFrame>
      <p:grpSp>
        <p:nvGrpSpPr>
          <p:cNvPr id="52" name="Group 51">
            <a:extLst>
              <a:ext uri="{FF2B5EF4-FFF2-40B4-BE49-F238E27FC236}">
                <a16:creationId xmlns:a16="http://schemas.microsoft.com/office/drawing/2014/main" id="{DCB14768-79C7-48DE-8F8D-FF01114960F9}"/>
              </a:ext>
            </a:extLst>
          </p:cNvPr>
          <p:cNvGrpSpPr/>
          <p:nvPr/>
        </p:nvGrpSpPr>
        <p:grpSpPr>
          <a:xfrm>
            <a:off x="223853" y="5775"/>
            <a:ext cx="4051054" cy="21708000"/>
            <a:chOff x="101087" y="5775"/>
            <a:chExt cx="4051054" cy="21655098"/>
          </a:xfrm>
        </p:grpSpPr>
        <p:sp>
          <p:nvSpPr>
            <p:cNvPr id="38" name="Freeform 6">
              <a:extLst>
                <a:ext uri="{FF2B5EF4-FFF2-40B4-BE49-F238E27FC236}">
                  <a16:creationId xmlns:a16="http://schemas.microsoft.com/office/drawing/2014/main" id="{C9494AA7-1B11-4C93-AD14-620616C748FF}"/>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9" name="Freeform 7">
              <a:extLst>
                <a:ext uri="{FF2B5EF4-FFF2-40B4-BE49-F238E27FC236}">
                  <a16:creationId xmlns:a16="http://schemas.microsoft.com/office/drawing/2014/main" id="{848680D5-1A2A-4ED1-AAB2-9C3442D752E4}"/>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0" name="Freeform 8">
              <a:extLst>
                <a:ext uri="{FF2B5EF4-FFF2-40B4-BE49-F238E27FC236}">
                  <a16:creationId xmlns:a16="http://schemas.microsoft.com/office/drawing/2014/main" id="{AAA22BB8-958E-4470-8880-ED8935E2FF31}"/>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5C8433E3-0588-4378-8A21-E775295B7EFA}"/>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96DD68F8-8B72-44B4-A474-EE481A93637E}"/>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43" name="Freeform 11">
              <a:extLst>
                <a:ext uri="{FF2B5EF4-FFF2-40B4-BE49-F238E27FC236}">
                  <a16:creationId xmlns:a16="http://schemas.microsoft.com/office/drawing/2014/main" id="{554502EC-A81D-4549-A5BB-182C9661A0FA}"/>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51" name="Group 50">
            <a:extLst>
              <a:ext uri="{FF2B5EF4-FFF2-40B4-BE49-F238E27FC236}">
                <a16:creationId xmlns:a16="http://schemas.microsoft.com/office/drawing/2014/main" id="{D80EBD88-ECD8-4524-B0E7-7A135F755674}"/>
              </a:ext>
            </a:extLst>
          </p:cNvPr>
          <p:cNvGrpSpPr/>
          <p:nvPr/>
        </p:nvGrpSpPr>
        <p:grpSpPr>
          <a:xfrm>
            <a:off x="34267700" y="-17532"/>
            <a:ext cx="4051054" cy="21708000"/>
            <a:chOff x="34356599" y="19044"/>
            <a:chExt cx="4051054" cy="21655094"/>
          </a:xfrm>
        </p:grpSpPr>
        <p:sp>
          <p:nvSpPr>
            <p:cNvPr id="45" name="Freeform 6">
              <a:extLst>
                <a:ext uri="{FF2B5EF4-FFF2-40B4-BE49-F238E27FC236}">
                  <a16:creationId xmlns:a16="http://schemas.microsoft.com/office/drawing/2014/main" id="{2C0CBF17-1AB2-4A71-BAA5-C23ACA88ECA5}"/>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46" name="Freeform 7">
              <a:extLst>
                <a:ext uri="{FF2B5EF4-FFF2-40B4-BE49-F238E27FC236}">
                  <a16:creationId xmlns:a16="http://schemas.microsoft.com/office/drawing/2014/main" id="{49F1A59D-31FA-4355-A14F-79359C226185}"/>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7" name="Freeform 8">
              <a:extLst>
                <a:ext uri="{FF2B5EF4-FFF2-40B4-BE49-F238E27FC236}">
                  <a16:creationId xmlns:a16="http://schemas.microsoft.com/office/drawing/2014/main" id="{1F15DD72-EF30-4CFE-808E-F7D1D0AC7D85}"/>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4A0975B-653B-47D6-9A3F-A02A1B0CEBF9}"/>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2611446E-B981-4F06-B5C5-3C7598ABCC1F}"/>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50" name="Freeform 11">
              <a:extLst>
                <a:ext uri="{FF2B5EF4-FFF2-40B4-BE49-F238E27FC236}">
                  <a16:creationId xmlns:a16="http://schemas.microsoft.com/office/drawing/2014/main" id="{E1E47EE3-792F-49C1-AC8C-2A762195D4D1}"/>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7"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2" name="Picture 1">
            <a:extLst>
              <a:ext uri="{FF2B5EF4-FFF2-40B4-BE49-F238E27FC236}">
                <a16:creationId xmlns:a16="http://schemas.microsoft.com/office/drawing/2014/main" id="{3799EF5F-0186-44FE-BEF6-ABE3A3F50D20}"/>
              </a:ext>
            </a:extLst>
          </p:cNvPr>
          <p:cNvPicPr preferRelativeResize="0">
            <a:picLocks/>
          </p:cNvPicPr>
          <p:nvPr/>
        </p:nvPicPr>
        <p:blipFill rotWithShape="1">
          <a:blip r:embed="rId8"/>
          <a:srcRect t="2718" b="93477"/>
          <a:stretch/>
        </p:blipFill>
        <p:spPr>
          <a:xfrm>
            <a:off x="3093364" y="12449356"/>
            <a:ext cx="31522972" cy="1044000"/>
          </a:xfrm>
          <a:prstGeom prst="rect">
            <a:avLst/>
          </a:prstGeom>
        </p:spPr>
      </p:pic>
      <p:pic>
        <p:nvPicPr>
          <p:cNvPr id="3" name="Picture 2">
            <a:extLst>
              <a:ext uri="{FF2B5EF4-FFF2-40B4-BE49-F238E27FC236}">
                <a16:creationId xmlns:a16="http://schemas.microsoft.com/office/drawing/2014/main" id="{E18F9CBC-1099-45C5-96E3-B8079C94AC12}"/>
              </a:ext>
            </a:extLst>
          </p:cNvPr>
          <p:cNvPicPr preferRelativeResize="0">
            <a:picLocks/>
          </p:cNvPicPr>
          <p:nvPr/>
        </p:nvPicPr>
        <p:blipFill rotWithShape="1">
          <a:blip r:embed="rId9"/>
          <a:srcRect t="2660" b="93421"/>
          <a:stretch/>
        </p:blipFill>
        <p:spPr>
          <a:xfrm>
            <a:off x="3960047" y="19780684"/>
            <a:ext cx="30699092" cy="1044000"/>
          </a:xfrm>
          <a:prstGeom prst="rect">
            <a:avLst/>
          </a:prstGeom>
        </p:spPr>
      </p:pic>
      <p:sp>
        <p:nvSpPr>
          <p:cNvPr id="35" name="Subtitle 4">
            <a:extLst>
              <a:ext uri="{FF2B5EF4-FFF2-40B4-BE49-F238E27FC236}">
                <a16:creationId xmlns:a16="http://schemas.microsoft.com/office/drawing/2014/main" id="{07A79207-5405-4A8A-86F9-610536589A97}"/>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4" name="Picture 3">
            <a:extLst>
              <a:ext uri="{FF2B5EF4-FFF2-40B4-BE49-F238E27FC236}">
                <a16:creationId xmlns:a16="http://schemas.microsoft.com/office/drawing/2014/main" id="{A9202484-84AB-4628-B8D6-F24D65505A00}"/>
              </a:ext>
            </a:extLst>
          </p:cNvPr>
          <p:cNvPicPr preferRelativeResize="0">
            <a:picLocks/>
          </p:cNvPicPr>
          <p:nvPr/>
        </p:nvPicPr>
        <p:blipFill rotWithShape="1">
          <a:blip r:embed="rId10"/>
          <a:srcRect t="3391" b="93250"/>
          <a:stretch/>
        </p:blipFill>
        <p:spPr>
          <a:xfrm>
            <a:off x="3947658" y="16208923"/>
            <a:ext cx="30672000" cy="1044000"/>
          </a:xfrm>
          <a:prstGeom prst="rect">
            <a:avLst/>
          </a:prstGeom>
        </p:spPr>
      </p:pic>
      <p:grpSp>
        <p:nvGrpSpPr>
          <p:cNvPr id="36" name="Group 35">
            <a:extLst>
              <a:ext uri="{FF2B5EF4-FFF2-40B4-BE49-F238E27FC236}">
                <a16:creationId xmlns:a16="http://schemas.microsoft.com/office/drawing/2014/main" id="{2A78BD5A-F62E-4505-9180-4A55E9DC11BC}"/>
              </a:ext>
            </a:extLst>
          </p:cNvPr>
          <p:cNvGrpSpPr/>
          <p:nvPr/>
        </p:nvGrpSpPr>
        <p:grpSpPr>
          <a:xfrm>
            <a:off x="-25877" y="19905811"/>
            <a:ext cx="1527408" cy="1963405"/>
            <a:chOff x="37004392" y="19860709"/>
            <a:chExt cx="1527408" cy="1963405"/>
          </a:xfrm>
        </p:grpSpPr>
        <p:sp>
          <p:nvSpPr>
            <p:cNvPr id="37" name="Rectangle 36">
              <a:extLst>
                <a:ext uri="{FF2B5EF4-FFF2-40B4-BE49-F238E27FC236}">
                  <a16:creationId xmlns:a16="http://schemas.microsoft.com/office/drawing/2014/main" id="{DBA51F67-B781-431C-9851-588F72F9E2E3}"/>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4" name="TextBox 43">
              <a:extLst>
                <a:ext uri="{FF2B5EF4-FFF2-40B4-BE49-F238E27FC236}">
                  <a16:creationId xmlns:a16="http://schemas.microsoft.com/office/drawing/2014/main" id="{25637E23-672D-41F9-9F56-2F4750F6B3B3}"/>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53" name="TextBox 52">
              <a:hlinkClick r:id="rId11" action="ppaction://hlinksldjump" tooltip="Contents Page One"/>
              <a:extLst>
                <a:ext uri="{FF2B5EF4-FFF2-40B4-BE49-F238E27FC236}">
                  <a16:creationId xmlns:a16="http://schemas.microsoft.com/office/drawing/2014/main" id="{B360B679-00ED-471E-90B0-7564155C2FA4}"/>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59" name="TextBox 58">
              <a:extLst>
                <a:ext uri="{FF2B5EF4-FFF2-40B4-BE49-F238E27FC236}">
                  <a16:creationId xmlns:a16="http://schemas.microsoft.com/office/drawing/2014/main" id="{0AAE0A60-2565-4081-8EB8-F5283E8D07EA}"/>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60" name="TextBox 59">
              <a:hlinkClick r:id="rId11" action="ppaction://hlinksldjump" tooltip="Contents Page One"/>
              <a:extLst>
                <a:ext uri="{FF2B5EF4-FFF2-40B4-BE49-F238E27FC236}">
                  <a16:creationId xmlns:a16="http://schemas.microsoft.com/office/drawing/2014/main" id="{545AD69A-424B-4E68-BE6A-06B9DF7010F7}"/>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61" name="TextBox 60">
              <a:hlinkClick r:id="rId11" action="ppaction://hlinksldjump" tooltip="Contents Page"/>
              <a:extLst>
                <a:ext uri="{FF2B5EF4-FFF2-40B4-BE49-F238E27FC236}">
                  <a16:creationId xmlns:a16="http://schemas.microsoft.com/office/drawing/2014/main" id="{32D5D846-CDAF-4858-AFCD-D175A941CCCA}"/>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1101986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5000" advClick="0">
        <p15:prstTrans prst="fracture"/>
        <p:sndAc>
          <p:stSnd>
            <p:snd r:embed="rId2" name="drumroll.wav"/>
          </p:stSnd>
        </p:sndAc>
      </p:transition>
    </mc:Choice>
    <mc:Fallback xmlns="">
      <p:transition spd="slow" advClick="0">
        <p:fade/>
        <p:sndAc>
          <p:stSnd>
            <p:snd r:embed="rId12" name="drumroll.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1956503704"/>
              </p:ext>
            </p:extLst>
          </p:nvPr>
        </p:nvGraphicFramePr>
        <p:xfrm>
          <a:off x="3091496" y="2591447"/>
          <a:ext cx="31536000" cy="18242280"/>
        </p:xfrm>
        <a:graphic>
          <a:graphicData uri="http://schemas.openxmlformats.org/drawingml/2006/table">
            <a:tbl>
              <a:tblPr firstRow="1" bandRow="1">
                <a:tableStyleId>{125E5076-3810-47DD-B79F-674D7AD40C01}</a:tableStyleId>
              </a:tblPr>
              <a:tblGrid>
                <a:gridCol w="880587">
                  <a:extLst>
                    <a:ext uri="{9D8B030D-6E8A-4147-A177-3AD203B41FA5}">
                      <a16:colId xmlns:a16="http://schemas.microsoft.com/office/drawing/2014/main" val="1337973527"/>
                    </a:ext>
                  </a:extLst>
                </a:gridCol>
                <a:gridCol w="1092784">
                  <a:extLst>
                    <a:ext uri="{9D8B030D-6E8A-4147-A177-3AD203B41FA5}">
                      <a16:colId xmlns:a16="http://schemas.microsoft.com/office/drawing/2014/main" val="369979544"/>
                    </a:ext>
                  </a:extLst>
                </a:gridCol>
                <a:gridCol w="1606866">
                  <a:extLst>
                    <a:ext uri="{9D8B030D-6E8A-4147-A177-3AD203B41FA5}">
                      <a16:colId xmlns:a16="http://schemas.microsoft.com/office/drawing/2014/main" val="2431649458"/>
                    </a:ext>
                  </a:extLst>
                </a:gridCol>
                <a:gridCol w="1338589">
                  <a:extLst>
                    <a:ext uri="{9D8B030D-6E8A-4147-A177-3AD203B41FA5}">
                      <a16:colId xmlns:a16="http://schemas.microsoft.com/office/drawing/2014/main" val="1039989462"/>
                    </a:ext>
                  </a:extLst>
                </a:gridCol>
                <a:gridCol w="3333912">
                  <a:extLst>
                    <a:ext uri="{9D8B030D-6E8A-4147-A177-3AD203B41FA5}">
                      <a16:colId xmlns:a16="http://schemas.microsoft.com/office/drawing/2014/main" val="3705017493"/>
                    </a:ext>
                  </a:extLst>
                </a:gridCol>
                <a:gridCol w="1084833">
                  <a:extLst>
                    <a:ext uri="{9D8B030D-6E8A-4147-A177-3AD203B41FA5}">
                      <a16:colId xmlns:a16="http://schemas.microsoft.com/office/drawing/2014/main" val="3817701977"/>
                    </a:ext>
                  </a:extLst>
                </a:gridCol>
                <a:gridCol w="22198429">
                  <a:extLst>
                    <a:ext uri="{9D8B030D-6E8A-4147-A177-3AD203B41FA5}">
                      <a16:colId xmlns:a16="http://schemas.microsoft.com/office/drawing/2014/main" val="2747901461"/>
                    </a:ext>
                  </a:extLst>
                </a:gridCol>
              </a:tblGrid>
              <a:tr h="354110">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5)</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(2. CROP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hMerge="1">
                  <a:txBody>
                    <a:bodyPr/>
                    <a:lstStyle/>
                    <a:p>
                      <a:endParaRPr lang="en-GB"/>
                    </a:p>
                  </a:txBody>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2374030">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5. Crop Tool Screen Print"/>
                        </a:rPr>
                        <a:t>Crop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5.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5. Crop Tool Screen Print"/>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Makes Crop Selections To Scanned Drawings &amp; Photographs. </a:t>
                      </a:r>
                      <a:r>
                        <a:rPr kumimoji="0" lang="en-GB" sz="6000" b="1" i="0" u="sng" strike="noStrike" kern="1200" cap="none" spc="0" normalizeH="0" baseline="0" noProof="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To Change Settings, Select The Right Handle Of The Mouse, Which Will  Bring Up The Crop Tool’s Dialog Box</a:t>
                      </a:r>
                      <a:r>
                        <a:rPr kumimoji="0" lang="en-GB" sz="6000" b="1" i="0" u="none" strike="noStrike" kern="1200" cap="none" spc="0" normalizeH="0" baseline="0" noProof="0" dirty="0">
                          <a:ln>
                            <a:noFill/>
                          </a:ln>
                          <a:solidFill>
                            <a:srgbClr val="FFFF00"/>
                          </a:solidFill>
                          <a:effectLst/>
                          <a:uLnTx/>
                          <a:uFillTx/>
                          <a:latin typeface="Monotype Corsiva" panose="03010101010201010101" pitchFamily="66" charset="0"/>
                          <a:ea typeface="+mn-ea"/>
                          <a:cs typeface="Times New Roman" panose="02020603050405020304" pitchFamily="18" charset="0"/>
                        </a:rPr>
                        <a:t>. </a:t>
                      </a:r>
                    </a:p>
                    <a:p>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kumimoji="0" lang="en-GB" sz="3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kumimoji="0" lang="en-GB" sz="38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329172">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3">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2347043">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5.1</a:t>
                      </a:r>
                    </a:p>
                  </a:txBody>
                  <a:tcPr>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5.1 Perspective Crop Tool Screen Print"/>
                        </a:rPr>
                        <a:t>Perspective Crop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7" tooltip="5.1 Perspective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8" tooltip="5.1 Perspective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8" tooltip="5.1 Perspective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9" tooltip="5.1 Perspective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9" tooltip="5.1 Perspective Crop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hlinkClick r:id="rId10" action="ppaction://hlinkfile"/>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2">
                  <a:txBody>
                    <a:bodyPr/>
                    <a:lstStyle/>
                    <a:p>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Makes Perspective Crop Selections To Scanned Drawings &amp; Photographs. </a:t>
                      </a:r>
                      <a:r>
                        <a:rPr kumimoji="0" lang="en-GB" sz="5600" b="1" i="0" u="sng" strike="noStrike" kern="1200" cap="none" spc="0" normalizeH="0" baseline="0" noProof="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a:t>
                      </a:r>
                      <a:r>
                        <a:rPr kumimoji="0" lang="en-GB" sz="6000" b="1" i="0" u="sng" strike="noStrike" kern="1200" cap="none" spc="0" normalizeH="0" baseline="0" noProof="0" dirty="0">
                          <a:ln>
                            <a:noFill/>
                          </a:ln>
                          <a:solidFill>
                            <a:srgbClr val="FFFF00"/>
                          </a:solidFill>
                          <a:effectLst/>
                          <a:uLnTx/>
                          <a:uFillTx/>
                          <a:latin typeface="Monotype Corsiva" panose="03010101010201010101" pitchFamily="66" charset="0"/>
                          <a:ea typeface="+mn-ea"/>
                          <a:cs typeface="Times New Roman" panose="02020603050405020304" pitchFamily="18" charset="0"/>
                        </a:rPr>
                        <a:t>Always Rasterize The Layer First By Selecting Layer From The Menu Bar, Then Rasterize, </a:t>
                      </a:r>
                      <a:r>
                        <a:rPr kumimoji="0" lang="en-GB" sz="60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Then From The Rasterize List Select Layer</a:t>
                      </a:r>
                      <a:r>
                        <a:rPr kumimoji="0" lang="en-GB" sz="6000" b="1" i="0" u="none"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a:t>
                      </a:r>
                      <a:r>
                        <a:rPr kumimoji="0" lang="en-GB" sz="60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  </a:t>
                      </a:r>
                      <a:endParaRPr kumimoji="0" lang="en-GB" sz="6000" b="1" i="0" u="sng" strike="noStrike" kern="1200" cap="none" spc="0" normalizeH="0" baseline="0" noProof="0" dirty="0">
                        <a:ln>
                          <a:noFill/>
                        </a:ln>
                        <a:solidFill>
                          <a:srgbClr val="FFFF00"/>
                        </a:solidFill>
                        <a:effectLst/>
                        <a:uLnTx/>
                        <a:uFillTx/>
                        <a:latin typeface="Monotype Corsiva" panose="03010101010201010101" pitchFamily="66" charset="0"/>
                        <a:ea typeface="+mn-ea"/>
                        <a:cs typeface="Times New Roman" panose="02020603050405020304" pitchFamily="18" charset="0"/>
                      </a:endParaRPr>
                    </a:p>
                    <a:p>
                      <a:endParaRPr kumimoji="0" lang="en-GB" sz="3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Secondly, You Can Rasterize By Selecting The Layer Within The Layers Panel, Then Selecting The Right Handle Of The Mouse, Then From The List, Select Rasterize Layer.  It Is Also Possible To Make Color Alterations, Etc, By Selecting The Right Handle Of The Mouse, Which Will Bring Up The Perspective Crop Tool’s Dialog Box.</a:t>
                      </a:r>
                      <a:endParaRPr lang="en-GB" sz="6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3200" b="1" dirty="0">
                        <a:effectLst/>
                        <a:latin typeface="Monotype Corsiva" panose="03010101010201010101" pitchFamily="66" charset="0"/>
                        <a:ea typeface="Calibri" panose="020F0502020204030204" pitchFamily="34"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109071181"/>
                  </a:ext>
                </a:extLst>
              </a:tr>
              <a:tr h="353383">
                <a:tc>
                  <a:txBody>
                    <a:bodyPr/>
                    <a:lstStyle/>
                    <a:p>
                      <a:endParaRPr lang="en-GB" sz="6000" dirty="0">
                        <a:latin typeface="Monotype Corsiva" panose="03010101010201010101" pitchFamily="66" charset="0"/>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tc hMerge="1">
                  <a:txBody>
                    <a:bodyPr/>
                    <a:lstStyle/>
                    <a:p>
                      <a:endParaRPr lang="en-GB"/>
                    </a:p>
                  </a:txBody>
                  <a:tcPr/>
                </a:tc>
                <a:tc gridSpan="2">
                  <a:txBody>
                    <a:bodyPr/>
                    <a:lstStyle/>
                    <a:p>
                      <a:endParaRPr lang="en-GB" sz="6000" dirty="0"/>
                    </a:p>
                  </a:txBody>
                  <a:tcP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extLst>
                  <a:ext uri="{0D108BD9-81ED-4DB2-BD59-A6C34878D82A}">
                    <a16:rowId xmlns:a16="http://schemas.microsoft.com/office/drawing/2014/main" val="1069310630"/>
                  </a:ext>
                </a:extLst>
              </a:tr>
            </a:tbl>
          </a:graphicData>
        </a:graphic>
      </p:graphicFrame>
      <p:grpSp>
        <p:nvGrpSpPr>
          <p:cNvPr id="52" name="Group 51">
            <a:extLst>
              <a:ext uri="{FF2B5EF4-FFF2-40B4-BE49-F238E27FC236}">
                <a16:creationId xmlns:a16="http://schemas.microsoft.com/office/drawing/2014/main" id="{DCB14768-79C7-48DE-8F8D-FF01114960F9}"/>
              </a:ext>
            </a:extLst>
          </p:cNvPr>
          <p:cNvGrpSpPr/>
          <p:nvPr/>
        </p:nvGrpSpPr>
        <p:grpSpPr>
          <a:xfrm>
            <a:off x="223853" y="5775"/>
            <a:ext cx="4051054" cy="21708000"/>
            <a:chOff x="101087" y="5775"/>
            <a:chExt cx="4051054" cy="21655098"/>
          </a:xfrm>
        </p:grpSpPr>
        <p:sp>
          <p:nvSpPr>
            <p:cNvPr id="38" name="Freeform 6">
              <a:extLst>
                <a:ext uri="{FF2B5EF4-FFF2-40B4-BE49-F238E27FC236}">
                  <a16:creationId xmlns:a16="http://schemas.microsoft.com/office/drawing/2014/main" id="{C9494AA7-1B11-4C93-AD14-620616C748FF}"/>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9" name="Freeform 7">
              <a:extLst>
                <a:ext uri="{FF2B5EF4-FFF2-40B4-BE49-F238E27FC236}">
                  <a16:creationId xmlns:a16="http://schemas.microsoft.com/office/drawing/2014/main" id="{848680D5-1A2A-4ED1-AAB2-9C3442D752E4}"/>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0" name="Freeform 8">
              <a:extLst>
                <a:ext uri="{FF2B5EF4-FFF2-40B4-BE49-F238E27FC236}">
                  <a16:creationId xmlns:a16="http://schemas.microsoft.com/office/drawing/2014/main" id="{AAA22BB8-958E-4470-8880-ED8935E2FF31}"/>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5C8433E3-0588-4378-8A21-E775295B7EFA}"/>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96DD68F8-8B72-44B4-A474-EE481A93637E}"/>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43" name="Freeform 11">
              <a:extLst>
                <a:ext uri="{FF2B5EF4-FFF2-40B4-BE49-F238E27FC236}">
                  <a16:creationId xmlns:a16="http://schemas.microsoft.com/office/drawing/2014/main" id="{554502EC-A81D-4549-A5BB-182C9661A0FA}"/>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51" name="Group 50">
            <a:extLst>
              <a:ext uri="{FF2B5EF4-FFF2-40B4-BE49-F238E27FC236}">
                <a16:creationId xmlns:a16="http://schemas.microsoft.com/office/drawing/2014/main" id="{D80EBD88-ECD8-4524-B0E7-7A135F755674}"/>
              </a:ext>
            </a:extLst>
          </p:cNvPr>
          <p:cNvGrpSpPr/>
          <p:nvPr/>
        </p:nvGrpSpPr>
        <p:grpSpPr>
          <a:xfrm>
            <a:off x="34267700" y="-17532"/>
            <a:ext cx="4051054" cy="21708000"/>
            <a:chOff x="34356599" y="19044"/>
            <a:chExt cx="4051054" cy="21655094"/>
          </a:xfrm>
        </p:grpSpPr>
        <p:sp>
          <p:nvSpPr>
            <p:cNvPr id="45" name="Freeform 6">
              <a:extLst>
                <a:ext uri="{FF2B5EF4-FFF2-40B4-BE49-F238E27FC236}">
                  <a16:creationId xmlns:a16="http://schemas.microsoft.com/office/drawing/2014/main" id="{2C0CBF17-1AB2-4A71-BAA5-C23ACA88ECA5}"/>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46" name="Freeform 7">
              <a:extLst>
                <a:ext uri="{FF2B5EF4-FFF2-40B4-BE49-F238E27FC236}">
                  <a16:creationId xmlns:a16="http://schemas.microsoft.com/office/drawing/2014/main" id="{49F1A59D-31FA-4355-A14F-79359C226185}"/>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7" name="Freeform 8">
              <a:extLst>
                <a:ext uri="{FF2B5EF4-FFF2-40B4-BE49-F238E27FC236}">
                  <a16:creationId xmlns:a16="http://schemas.microsoft.com/office/drawing/2014/main" id="{1F15DD72-EF30-4CFE-808E-F7D1D0AC7D85}"/>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4A0975B-653B-47D6-9A3F-A02A1B0CEBF9}"/>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2611446E-B981-4F06-B5C5-3C7598ABCC1F}"/>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50" name="Freeform 11">
              <a:extLst>
                <a:ext uri="{FF2B5EF4-FFF2-40B4-BE49-F238E27FC236}">
                  <a16:creationId xmlns:a16="http://schemas.microsoft.com/office/drawing/2014/main" id="{E1E47EE3-792F-49C1-AC8C-2A762195D4D1}"/>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1"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3" name="Picture 2">
            <a:extLst>
              <a:ext uri="{FF2B5EF4-FFF2-40B4-BE49-F238E27FC236}">
                <a16:creationId xmlns:a16="http://schemas.microsoft.com/office/drawing/2014/main" id="{A93CE005-2FE3-4C8B-B953-EFF15B82CE5A}"/>
              </a:ext>
            </a:extLst>
          </p:cNvPr>
          <p:cNvPicPr preferRelativeResize="0">
            <a:picLocks/>
          </p:cNvPicPr>
          <p:nvPr/>
        </p:nvPicPr>
        <p:blipFill rotWithShape="1">
          <a:blip r:embed="rId12"/>
          <a:srcRect l="41222" t="50328" r="41989" b="15703"/>
          <a:stretch/>
        </p:blipFill>
        <p:spPr>
          <a:xfrm>
            <a:off x="4151247" y="12987683"/>
            <a:ext cx="6393556" cy="6629955"/>
          </a:xfrm>
          <a:prstGeom prst="rect">
            <a:avLst/>
          </a:prstGeom>
        </p:spPr>
      </p:pic>
      <p:pic>
        <p:nvPicPr>
          <p:cNvPr id="4" name="Picture 3">
            <a:extLst>
              <a:ext uri="{FF2B5EF4-FFF2-40B4-BE49-F238E27FC236}">
                <a16:creationId xmlns:a16="http://schemas.microsoft.com/office/drawing/2014/main" id="{5329E00D-A8EA-4283-A4B0-A485C0CCAD77}"/>
              </a:ext>
            </a:extLst>
          </p:cNvPr>
          <p:cNvPicPr>
            <a:picLocks noChangeAspect="1"/>
          </p:cNvPicPr>
          <p:nvPr/>
        </p:nvPicPr>
        <p:blipFill rotWithShape="1">
          <a:blip r:embed="rId13"/>
          <a:srcRect l="33423" t="43889" r="51806" b="15113"/>
          <a:stretch/>
        </p:blipFill>
        <p:spPr>
          <a:xfrm>
            <a:off x="3282874" y="4702441"/>
            <a:ext cx="4513462" cy="6056260"/>
          </a:xfrm>
          <a:prstGeom prst="rect">
            <a:avLst/>
          </a:prstGeom>
        </p:spPr>
      </p:pic>
      <p:pic>
        <p:nvPicPr>
          <p:cNvPr id="2" name="Picture 1">
            <a:extLst>
              <a:ext uri="{FF2B5EF4-FFF2-40B4-BE49-F238E27FC236}">
                <a16:creationId xmlns:a16="http://schemas.microsoft.com/office/drawing/2014/main" id="{B25359A0-F6A6-4AE6-97BE-8CCA3E0F188D}"/>
              </a:ext>
            </a:extLst>
          </p:cNvPr>
          <p:cNvPicPr preferRelativeResize="0">
            <a:picLocks/>
          </p:cNvPicPr>
          <p:nvPr/>
        </p:nvPicPr>
        <p:blipFill rotWithShape="1">
          <a:blip r:embed="rId14"/>
          <a:srcRect t="3550" b="93151"/>
          <a:stretch/>
        </p:blipFill>
        <p:spPr>
          <a:xfrm>
            <a:off x="3091496" y="10910411"/>
            <a:ext cx="31563891" cy="1044000"/>
          </a:xfrm>
          <a:prstGeom prst="rect">
            <a:avLst/>
          </a:prstGeom>
        </p:spPr>
      </p:pic>
      <p:pic>
        <p:nvPicPr>
          <p:cNvPr id="5" name="Picture 4">
            <a:extLst>
              <a:ext uri="{FF2B5EF4-FFF2-40B4-BE49-F238E27FC236}">
                <a16:creationId xmlns:a16="http://schemas.microsoft.com/office/drawing/2014/main" id="{47302A27-B403-4F06-AD47-8A7C1E18CC11}"/>
              </a:ext>
            </a:extLst>
          </p:cNvPr>
          <p:cNvPicPr preferRelativeResize="0">
            <a:picLocks/>
          </p:cNvPicPr>
          <p:nvPr/>
        </p:nvPicPr>
        <p:blipFill rotWithShape="1">
          <a:blip r:embed="rId15"/>
          <a:srcRect t="3423" b="93092"/>
          <a:stretch/>
        </p:blipFill>
        <p:spPr>
          <a:xfrm>
            <a:off x="3970105" y="19783550"/>
            <a:ext cx="30651416" cy="1044000"/>
          </a:xfrm>
          <a:prstGeom prst="rect">
            <a:avLst/>
          </a:prstGeom>
        </p:spPr>
      </p:pic>
      <p:sp>
        <p:nvSpPr>
          <p:cNvPr id="36" name="Subtitle 4">
            <a:extLst>
              <a:ext uri="{FF2B5EF4-FFF2-40B4-BE49-F238E27FC236}">
                <a16:creationId xmlns:a16="http://schemas.microsoft.com/office/drawing/2014/main" id="{92F0186C-7A35-4458-AD3C-FB4C8442BED3}"/>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grpSp>
        <p:nvGrpSpPr>
          <p:cNvPr id="37" name="Group 36">
            <a:extLst>
              <a:ext uri="{FF2B5EF4-FFF2-40B4-BE49-F238E27FC236}">
                <a16:creationId xmlns:a16="http://schemas.microsoft.com/office/drawing/2014/main" id="{1E5405A9-A18B-47E9-9F6D-2E5FF29ED5E9}"/>
              </a:ext>
            </a:extLst>
          </p:cNvPr>
          <p:cNvGrpSpPr/>
          <p:nvPr/>
        </p:nvGrpSpPr>
        <p:grpSpPr>
          <a:xfrm>
            <a:off x="-25877" y="19905811"/>
            <a:ext cx="1527408" cy="1963405"/>
            <a:chOff x="37004392" y="19860709"/>
            <a:chExt cx="1527408" cy="1963405"/>
          </a:xfrm>
        </p:grpSpPr>
        <p:sp>
          <p:nvSpPr>
            <p:cNvPr id="44" name="Rectangle 43">
              <a:extLst>
                <a:ext uri="{FF2B5EF4-FFF2-40B4-BE49-F238E27FC236}">
                  <a16:creationId xmlns:a16="http://schemas.microsoft.com/office/drawing/2014/main" id="{B261408C-CB87-4594-8A30-D2659C2320FC}"/>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53" name="TextBox 52">
              <a:extLst>
                <a:ext uri="{FF2B5EF4-FFF2-40B4-BE49-F238E27FC236}">
                  <a16:creationId xmlns:a16="http://schemas.microsoft.com/office/drawing/2014/main" id="{7A0D2CEF-7F88-49F6-81B3-31F0848BD78D}"/>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59" name="TextBox 58">
              <a:hlinkClick r:id="rId16" action="ppaction://hlinksldjump" tooltip="Contents Page One"/>
              <a:extLst>
                <a:ext uri="{FF2B5EF4-FFF2-40B4-BE49-F238E27FC236}">
                  <a16:creationId xmlns:a16="http://schemas.microsoft.com/office/drawing/2014/main" id="{9B1B6285-3884-44CC-81AF-13A027356D1A}"/>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60" name="TextBox 59">
              <a:extLst>
                <a:ext uri="{FF2B5EF4-FFF2-40B4-BE49-F238E27FC236}">
                  <a16:creationId xmlns:a16="http://schemas.microsoft.com/office/drawing/2014/main" id="{F7642681-4BE3-4672-817A-7A1B19D45E3A}"/>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61" name="TextBox 60">
              <a:hlinkClick r:id="rId16" action="ppaction://hlinksldjump" tooltip="Contents Page One"/>
              <a:extLst>
                <a:ext uri="{FF2B5EF4-FFF2-40B4-BE49-F238E27FC236}">
                  <a16:creationId xmlns:a16="http://schemas.microsoft.com/office/drawing/2014/main" id="{50AE1DB3-365C-413B-B728-CF65B17128FD}"/>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62" name="TextBox 61">
              <a:hlinkClick r:id="rId16" action="ppaction://hlinksldjump" tooltip="Contents Page"/>
              <a:extLst>
                <a:ext uri="{FF2B5EF4-FFF2-40B4-BE49-F238E27FC236}">
                  <a16:creationId xmlns:a16="http://schemas.microsoft.com/office/drawing/2014/main" id="{4AB371E5-515F-4EE8-993F-2E5AB54960D4}"/>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2363036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flythrough/>
        <p:sndAc>
          <p:stSnd>
            <p:snd r:embed="rId3" name="drumroll.wav"/>
          </p:stSnd>
        </p:sndAc>
      </p:transition>
    </mc:Choice>
    <mc:Fallback xmlns="">
      <p:transition spd="slow" advClick="0">
        <p:fade/>
        <p:sndAc>
          <p:stSnd>
            <p:snd r:embed="rId17"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2834353386"/>
              </p:ext>
            </p:extLst>
          </p:nvPr>
        </p:nvGraphicFramePr>
        <p:xfrm>
          <a:off x="3091496" y="2724334"/>
          <a:ext cx="31536000" cy="16916400"/>
        </p:xfrm>
        <a:graphic>
          <a:graphicData uri="http://schemas.openxmlformats.org/drawingml/2006/table">
            <a:tbl>
              <a:tblPr firstRow="1" bandRow="1">
                <a:tableStyleId>{125E5076-3810-47DD-B79F-674D7AD40C01}</a:tableStyleId>
              </a:tblPr>
              <a:tblGrid>
                <a:gridCol w="794367">
                  <a:extLst>
                    <a:ext uri="{9D8B030D-6E8A-4147-A177-3AD203B41FA5}">
                      <a16:colId xmlns:a16="http://schemas.microsoft.com/office/drawing/2014/main" val="1337973527"/>
                    </a:ext>
                  </a:extLst>
                </a:gridCol>
                <a:gridCol w="1197004">
                  <a:extLst>
                    <a:ext uri="{9D8B030D-6E8A-4147-A177-3AD203B41FA5}">
                      <a16:colId xmlns:a16="http://schemas.microsoft.com/office/drawing/2014/main" val="369979544"/>
                    </a:ext>
                  </a:extLst>
                </a:gridCol>
                <a:gridCol w="1521133">
                  <a:extLst>
                    <a:ext uri="{9D8B030D-6E8A-4147-A177-3AD203B41FA5}">
                      <a16:colId xmlns:a16="http://schemas.microsoft.com/office/drawing/2014/main" val="2431649458"/>
                    </a:ext>
                  </a:extLst>
                </a:gridCol>
                <a:gridCol w="1998133">
                  <a:extLst>
                    <a:ext uri="{9D8B030D-6E8A-4147-A177-3AD203B41FA5}">
                      <a16:colId xmlns:a16="http://schemas.microsoft.com/office/drawing/2014/main" val="1039989462"/>
                    </a:ext>
                  </a:extLst>
                </a:gridCol>
                <a:gridCol w="2065867">
                  <a:extLst>
                    <a:ext uri="{9D8B030D-6E8A-4147-A177-3AD203B41FA5}">
                      <a16:colId xmlns:a16="http://schemas.microsoft.com/office/drawing/2014/main" val="3705017493"/>
                    </a:ext>
                  </a:extLst>
                </a:gridCol>
                <a:gridCol w="7653867">
                  <a:extLst>
                    <a:ext uri="{9D8B030D-6E8A-4147-A177-3AD203B41FA5}">
                      <a16:colId xmlns:a16="http://schemas.microsoft.com/office/drawing/2014/main" val="2816794666"/>
                    </a:ext>
                  </a:extLst>
                </a:gridCol>
                <a:gridCol w="16305629">
                  <a:extLst>
                    <a:ext uri="{9D8B030D-6E8A-4147-A177-3AD203B41FA5}">
                      <a16:colId xmlns:a16="http://schemas.microsoft.com/office/drawing/2014/main" val="2747901461"/>
                    </a:ext>
                  </a:extLst>
                </a:gridCol>
              </a:tblGrid>
              <a:tr h="621282">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6)</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(3. </a:t>
                      </a:r>
                      <a:r>
                        <a:rPr lang="en-GB" sz="6500" b="1" u="sng" kern="1200" dirty="0" err="1">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COLORS</a:t>
                      </a: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 &amp; MEASURES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3290171">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6. Eyedropper Tool, 6.1 Color Sampler Tool Screen Prints"/>
                        </a:rPr>
                        <a:t>Eyedropper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6. Eyedropper Tool, 6.1 Color Sampler Tool Screen Print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6. Eyedropper Tool, 6.1 Color Sampler Tool Screen Print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6. Eyedropper Tool, 6.1 Color Sampler Tool Screen Print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Adds </a:t>
                      </a:r>
                      <a:r>
                        <a:rPr kumimoji="0" lang="en-GB" sz="6000" b="1" i="0" u="none" strike="noStrike" kern="1200" cap="none" spc="0" normalizeH="0" baseline="0" noProof="0" dirty="0" err="1">
                          <a:ln>
                            <a:noFill/>
                          </a:ln>
                          <a:solidFill>
                            <a:prstClr val="white"/>
                          </a:solidFill>
                          <a:effectLst/>
                          <a:uLnTx/>
                          <a:uFillTx/>
                          <a:latin typeface="Monotype Corsiva" panose="03010101010201010101" pitchFamily="66" charset="0"/>
                          <a:ea typeface="+mn-ea"/>
                          <a:cs typeface="Times New Roman" panose="02020603050405020304" pitchFamily="18" charset="0"/>
                        </a:rPr>
                        <a:t>Colors</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 To The Swatches Tab’s Color Selections Within The Swatches Panel &amp; Displays Them Within The Info Panel, By Moving The Circular Crosshair Over The Color, Then Selecting The Left Handle Of The Mouse, Which Will Enable The Large Color Sampler To Add The Color.  Or, By Selecting The Left Handle Of The Mouse, Moving The Large Color Sampler Over Each Color &amp; Then Releasing The Left Handle Of The Mouse.</a:t>
                      </a:r>
                    </a:p>
                    <a:p>
                      <a:endParaRPr lang="en-GB" sz="1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577530">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3">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5145267">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6.1</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Color Sampler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5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solidFill>
                      <a:srgbClr val="00B0F0"/>
                    </a:solidFill>
                  </a:tcPr>
                </a:tc>
                <a:tc hMerge="1">
                  <a:txBody>
                    <a:bodyPr/>
                    <a:lstStyle/>
                    <a:p>
                      <a:endParaRPr lang="en-GB"/>
                    </a:p>
                  </a:txBody>
                  <a:tcPr/>
                </a:tc>
                <a:tc hMerge="1">
                  <a:txBody>
                    <a:bodyPr/>
                    <a:lstStyle/>
                    <a:p>
                      <a:endParaRPr lang="en-GB"/>
                    </a:p>
                  </a:txBody>
                  <a:tcPr/>
                </a:tc>
                <a:tc gridSpan="2">
                  <a:txBody>
                    <a:bodyPr/>
                    <a:lstStyle/>
                    <a:p>
                      <a:pPr marL="0" algn="l" defTabSz="1444953" rtl="0" eaLnBrk="1" latinLnBrk="0" hangingPunct="1"/>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Displays Each Shapes Color Values For Up To 4 Areas &amp; Displays Them Within The Info Panel, By Moving The Crosshair Of The Mouse Over Each Color, Then Selecting The Left Handle Of The Mouse, Which Will Enable A Color Sampler Circle Crosshair.</a:t>
                      </a:r>
                    </a:p>
                    <a:p>
                      <a:pPr marL="0" algn="l" defTabSz="1444953" rtl="0" eaLnBrk="1" latinLnBrk="0" hangingPunct="1"/>
                      <a:endParaRPr kumimoji="0" lang="en-GB" sz="28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algn="l" defTabSz="1444953" rtl="0" eaLnBrk="1" latinLnBrk="0" hangingPunct="1"/>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To Delete A Color Sample Select The Right Handle Of The Mouse &amp; Select Delete. Or, To Delete All, Select The Clear All  Button Within The Options Bar.  </a:t>
                      </a:r>
                      <a:r>
                        <a:rPr kumimoji="0" lang="en-GB" sz="6000" b="1" i="0" u="sng"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N.B. There Is A Maximum Of Ten Color Samplers. To Un-Reveal The Color Samplers, Select The Move Tool, Then To Reveal Them At Any Time, Select The Color Sampler Tool Again</a:t>
                      </a:r>
                      <a:r>
                        <a:rPr kumimoji="0" lang="en-GB" sz="6000" b="1" i="0" u="none" strike="noStrike" kern="1200" cap="none" spc="0" normalizeH="0" baseline="0" dirty="0">
                          <a:ln>
                            <a:noFill/>
                          </a:ln>
                          <a:solidFill>
                            <a:srgbClr val="FFFF00"/>
                          </a:solidFill>
                          <a:effectLst/>
                          <a:uLnTx/>
                          <a:uFillTx/>
                          <a:latin typeface="Monotype Corsiva" panose="03010101010201010101" pitchFamily="66" charset="0"/>
                          <a:ea typeface="+mn-ea"/>
                          <a:cs typeface="Times New Roman" panose="02020603050405020304" pitchFamily="18" charset="0"/>
                        </a:rPr>
                        <a:t>. </a:t>
                      </a:r>
                    </a:p>
                    <a:p>
                      <a:pPr marL="0" algn="l" defTabSz="1444953" rtl="0" eaLnBrk="1" latinLnBrk="0" hangingPunct="1"/>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 Included With Above Screen Print)</a:t>
                      </a:r>
                      <a:endParaRPr kumimoji="0" lang="en-GB" sz="5400" b="0" i="0" u="none" strike="noStrike" kern="1200" cap="none" spc="0" normalizeH="0" baseline="0" noProof="0" dirty="0">
                        <a:ln>
                          <a:noFill/>
                        </a:ln>
                        <a:solidFill>
                          <a:prstClr val="white"/>
                        </a:solidFill>
                        <a:effectLst/>
                        <a:uLnTx/>
                        <a:uFillTx/>
                        <a:latin typeface="+mn-lt"/>
                        <a:ea typeface="+mn-ea"/>
                        <a:cs typeface="+mn-cs"/>
                      </a:endParaRPr>
                    </a:p>
                    <a:p>
                      <a:pPr marL="0" algn="l" defTabSz="1444953" rtl="0" eaLnBrk="1" latinLnBrk="0" hangingPunct="1"/>
                      <a:endParaRPr kumimoji="0" lang="en-GB" sz="14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577530">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gridSpan="2">
                  <a:txBody>
                    <a:bodyPr/>
                    <a:lstStyle/>
                    <a:p>
                      <a:pPr marL="0" algn="l" defTabSz="1444953" rtl="0" eaLnBrk="1" latinLnBrk="0" hangingPunct="1"/>
                      <a:endParaRPr kumimoji="0" lang="en-GB" sz="14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1936107528"/>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098812" y="2002266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6"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3" name="Picture 2">
            <a:extLst>
              <a:ext uri="{FF2B5EF4-FFF2-40B4-BE49-F238E27FC236}">
                <a16:creationId xmlns:a16="http://schemas.microsoft.com/office/drawing/2014/main" id="{B18FA6DF-C1C8-4036-A6DA-3C5F7B0128CC}"/>
              </a:ext>
            </a:extLst>
          </p:cNvPr>
          <p:cNvPicPr preferRelativeResize="0">
            <a:picLocks/>
          </p:cNvPicPr>
          <p:nvPr/>
        </p:nvPicPr>
        <p:blipFill rotWithShape="1">
          <a:blip r:embed="rId7"/>
          <a:srcRect l="-78" t="3027" b="93735"/>
          <a:stretch/>
        </p:blipFill>
        <p:spPr>
          <a:xfrm>
            <a:off x="3861925" y="19635753"/>
            <a:ext cx="30765571" cy="1044000"/>
          </a:xfrm>
          <a:prstGeom prst="rect">
            <a:avLst/>
          </a:prstGeom>
        </p:spPr>
      </p:pic>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pic>
        <p:nvPicPr>
          <p:cNvPr id="4" name="Picture 3">
            <a:extLst>
              <a:ext uri="{FF2B5EF4-FFF2-40B4-BE49-F238E27FC236}">
                <a16:creationId xmlns:a16="http://schemas.microsoft.com/office/drawing/2014/main" id="{6D4AA6CB-CE67-40A9-97CF-FB946974701F}"/>
              </a:ext>
            </a:extLst>
          </p:cNvPr>
          <p:cNvPicPr preferRelativeResize="0">
            <a:picLocks/>
          </p:cNvPicPr>
          <p:nvPr/>
        </p:nvPicPr>
        <p:blipFill rotWithShape="1">
          <a:blip r:embed="rId8"/>
          <a:srcRect l="33429" t="23637" r="48821" b="43400"/>
          <a:stretch/>
        </p:blipFill>
        <p:spPr>
          <a:xfrm>
            <a:off x="4016712" y="11414516"/>
            <a:ext cx="6300000" cy="8100000"/>
          </a:xfrm>
          <a:prstGeom prst="rect">
            <a:avLst/>
          </a:prstGeom>
        </p:spPr>
      </p:pic>
      <p:pic>
        <p:nvPicPr>
          <p:cNvPr id="2" name="Picture 1">
            <a:extLst>
              <a:ext uri="{FF2B5EF4-FFF2-40B4-BE49-F238E27FC236}">
                <a16:creationId xmlns:a16="http://schemas.microsoft.com/office/drawing/2014/main" id="{F7916786-0BF7-473E-B4E7-6FC6B0B7637E}"/>
              </a:ext>
            </a:extLst>
          </p:cNvPr>
          <p:cNvPicPr>
            <a:picLocks noChangeAspect="1"/>
          </p:cNvPicPr>
          <p:nvPr/>
        </p:nvPicPr>
        <p:blipFill rotWithShape="1">
          <a:blip r:embed="rId9"/>
          <a:srcRect l="53436" t="18857" r="28818" b="50097"/>
          <a:stretch/>
        </p:blipFill>
        <p:spPr>
          <a:xfrm>
            <a:off x="3263053" y="4831279"/>
            <a:ext cx="5114794" cy="4446795"/>
          </a:xfrm>
          <a:prstGeom prst="rect">
            <a:avLst/>
          </a:prstGeom>
        </p:spPr>
      </p:pic>
      <p:sp>
        <p:nvSpPr>
          <p:cNvPr id="38" name="Subtitle 4">
            <a:extLst>
              <a:ext uri="{FF2B5EF4-FFF2-40B4-BE49-F238E27FC236}">
                <a16:creationId xmlns:a16="http://schemas.microsoft.com/office/drawing/2014/main" id="{DCDE6435-30D6-4447-B827-C4EBD47E2B86}"/>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5" name="Picture 4">
            <a:extLst>
              <a:ext uri="{FF2B5EF4-FFF2-40B4-BE49-F238E27FC236}">
                <a16:creationId xmlns:a16="http://schemas.microsoft.com/office/drawing/2014/main" id="{49E5D691-165D-4F78-BB30-CC9D4DB803AF}"/>
              </a:ext>
            </a:extLst>
          </p:cNvPr>
          <p:cNvPicPr preferRelativeResize="0">
            <a:picLocks/>
          </p:cNvPicPr>
          <p:nvPr/>
        </p:nvPicPr>
        <p:blipFill rotWithShape="1">
          <a:blip r:embed="rId10"/>
          <a:srcRect t="3534" b="93148"/>
          <a:stretch/>
        </p:blipFill>
        <p:spPr>
          <a:xfrm>
            <a:off x="3091496" y="9382799"/>
            <a:ext cx="31564257" cy="1044000"/>
          </a:xfrm>
          <a:prstGeom prst="rect">
            <a:avLst/>
          </a:prstGeom>
        </p:spPr>
      </p:pic>
      <p:grpSp>
        <p:nvGrpSpPr>
          <p:cNvPr id="39" name="Group 38">
            <a:extLst>
              <a:ext uri="{FF2B5EF4-FFF2-40B4-BE49-F238E27FC236}">
                <a16:creationId xmlns:a16="http://schemas.microsoft.com/office/drawing/2014/main" id="{6FF301F8-5C02-4614-A6F2-B7DFBAF60AB2}"/>
              </a:ext>
            </a:extLst>
          </p:cNvPr>
          <p:cNvGrpSpPr/>
          <p:nvPr/>
        </p:nvGrpSpPr>
        <p:grpSpPr>
          <a:xfrm>
            <a:off x="-25877" y="19905811"/>
            <a:ext cx="1527408" cy="1963405"/>
            <a:chOff x="37004392" y="19860709"/>
            <a:chExt cx="1527408" cy="1963405"/>
          </a:xfrm>
        </p:grpSpPr>
        <p:sp>
          <p:nvSpPr>
            <p:cNvPr id="40" name="Rectangle 39">
              <a:extLst>
                <a:ext uri="{FF2B5EF4-FFF2-40B4-BE49-F238E27FC236}">
                  <a16:creationId xmlns:a16="http://schemas.microsoft.com/office/drawing/2014/main" id="{2ED8A043-0382-4C46-9E34-71D541BAB1C6}"/>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1" name="TextBox 40">
              <a:extLst>
                <a:ext uri="{FF2B5EF4-FFF2-40B4-BE49-F238E27FC236}">
                  <a16:creationId xmlns:a16="http://schemas.microsoft.com/office/drawing/2014/main" id="{EF4A2433-F9D0-4AC8-B528-BDFAD9D7B190}"/>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2" name="TextBox 41">
              <a:hlinkClick r:id="rId11" action="ppaction://hlinksldjump" tooltip="Contents Page One"/>
              <a:extLst>
                <a:ext uri="{FF2B5EF4-FFF2-40B4-BE49-F238E27FC236}">
                  <a16:creationId xmlns:a16="http://schemas.microsoft.com/office/drawing/2014/main" id="{D8B8865C-50C7-4404-B2FC-44A1A31A69E1}"/>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3" name="TextBox 42">
              <a:extLst>
                <a:ext uri="{FF2B5EF4-FFF2-40B4-BE49-F238E27FC236}">
                  <a16:creationId xmlns:a16="http://schemas.microsoft.com/office/drawing/2014/main" id="{3F449CC9-CE2B-4604-9273-DD98D8F26102}"/>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5" name="TextBox 44">
              <a:hlinkClick r:id="rId11" action="ppaction://hlinksldjump" tooltip="Contents Page One"/>
              <a:extLst>
                <a:ext uri="{FF2B5EF4-FFF2-40B4-BE49-F238E27FC236}">
                  <a16:creationId xmlns:a16="http://schemas.microsoft.com/office/drawing/2014/main" id="{EBE4BBE5-5424-4BB6-9AA4-4A89FF1E1BAF}"/>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6" name="TextBox 45">
              <a:hlinkClick r:id="rId11" action="ppaction://hlinksldjump" tooltip="Contents Page"/>
              <a:extLst>
                <a:ext uri="{FF2B5EF4-FFF2-40B4-BE49-F238E27FC236}">
                  <a16:creationId xmlns:a16="http://schemas.microsoft.com/office/drawing/2014/main" id="{3FAF69AF-E5F6-455E-AFD5-E59502EE2C61}"/>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1479012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5000" advClick="0">
        <p15:prstTrans prst="airplane"/>
        <p:sndAc>
          <p:stSnd>
            <p:snd r:embed="rId3" name="drumroll.wav"/>
          </p:stSnd>
        </p:sndAc>
      </p:transition>
    </mc:Choice>
    <mc:Fallback xmlns="">
      <p:transition spd="slow" advClick="0">
        <p:fade/>
        <p:sndAc>
          <p:stSnd>
            <p:snd r:embed="rId12" name="drumroll.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BD11BC86-3FA7-41A3-9448-A2AB36779786}"/>
              </a:ext>
            </a:extLst>
          </p:cNvPr>
          <p:cNvGraphicFramePr>
            <a:graphicFrameLocks noGrp="1"/>
          </p:cNvGraphicFramePr>
          <p:nvPr>
            <p:extLst>
              <p:ext uri="{D42A27DB-BD31-4B8C-83A1-F6EECF244321}">
                <p14:modId xmlns:p14="http://schemas.microsoft.com/office/powerpoint/2010/main" val="3514253298"/>
              </p:ext>
            </p:extLst>
          </p:nvPr>
        </p:nvGraphicFramePr>
        <p:xfrm>
          <a:off x="3078945" y="2536524"/>
          <a:ext cx="31536002" cy="17236440"/>
        </p:xfrm>
        <a:graphic>
          <a:graphicData uri="http://schemas.openxmlformats.org/drawingml/2006/table">
            <a:tbl>
              <a:tblPr firstRow="1" bandRow="1">
                <a:tableStyleId>{125E5076-3810-47DD-B79F-674D7AD40C01}</a:tableStyleId>
              </a:tblPr>
              <a:tblGrid>
                <a:gridCol w="870903">
                  <a:extLst>
                    <a:ext uri="{9D8B030D-6E8A-4147-A177-3AD203B41FA5}">
                      <a16:colId xmlns:a16="http://schemas.microsoft.com/office/drawing/2014/main" val="1337973527"/>
                    </a:ext>
                  </a:extLst>
                </a:gridCol>
                <a:gridCol w="1446097">
                  <a:extLst>
                    <a:ext uri="{9D8B030D-6E8A-4147-A177-3AD203B41FA5}">
                      <a16:colId xmlns:a16="http://schemas.microsoft.com/office/drawing/2014/main" val="369979544"/>
                    </a:ext>
                  </a:extLst>
                </a:gridCol>
                <a:gridCol w="1207521">
                  <a:extLst>
                    <a:ext uri="{9D8B030D-6E8A-4147-A177-3AD203B41FA5}">
                      <a16:colId xmlns:a16="http://schemas.microsoft.com/office/drawing/2014/main" val="2431649458"/>
                    </a:ext>
                  </a:extLst>
                </a:gridCol>
                <a:gridCol w="2290915">
                  <a:extLst>
                    <a:ext uri="{9D8B030D-6E8A-4147-A177-3AD203B41FA5}">
                      <a16:colId xmlns:a16="http://schemas.microsoft.com/office/drawing/2014/main" val="1039989462"/>
                    </a:ext>
                  </a:extLst>
                </a:gridCol>
                <a:gridCol w="1524000">
                  <a:extLst>
                    <a:ext uri="{9D8B030D-6E8A-4147-A177-3AD203B41FA5}">
                      <a16:colId xmlns:a16="http://schemas.microsoft.com/office/drawing/2014/main" val="2851479328"/>
                    </a:ext>
                  </a:extLst>
                </a:gridCol>
                <a:gridCol w="8038418">
                  <a:extLst>
                    <a:ext uri="{9D8B030D-6E8A-4147-A177-3AD203B41FA5}">
                      <a16:colId xmlns:a16="http://schemas.microsoft.com/office/drawing/2014/main" val="2155605426"/>
                    </a:ext>
                  </a:extLst>
                </a:gridCol>
                <a:gridCol w="16158148">
                  <a:extLst>
                    <a:ext uri="{9D8B030D-6E8A-4147-A177-3AD203B41FA5}">
                      <a16:colId xmlns:a16="http://schemas.microsoft.com/office/drawing/2014/main" val="2747901461"/>
                    </a:ext>
                  </a:extLst>
                </a:gridCol>
              </a:tblGrid>
              <a:tr h="998247">
                <a:tc gridSpan="3">
                  <a:txBody>
                    <a:bodyPr/>
                    <a:lstStyle/>
                    <a:p>
                      <a:pPr marL="0" indent="0" algn="l"/>
                      <a:r>
                        <a:rPr lang="en-GB" sz="65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(SLIDE 7)</a:t>
                      </a:r>
                      <a:endParaRPr lang="en-GB" sz="6500" u="sng"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a:txBody>
                  <a:tcPr anchor="ctr">
                    <a:lnB w="12700" cap="flat" cmpd="sng" algn="ctr">
                      <a:solidFill>
                        <a:schemeClr val="tx1"/>
                      </a:solidFill>
                      <a:prstDash val="solid"/>
                      <a:round/>
                      <a:headEnd type="none" w="med" len="med"/>
                      <a:tailEnd type="none" w="med" len="med"/>
                    </a:lnB>
                  </a:tcPr>
                </a:tc>
                <a:tc hMerge="1">
                  <a:txBody>
                    <a:bodyPr/>
                    <a:lstStyle/>
                    <a:p>
                      <a:pPr marL="0" indent="0" algn="l"/>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(3. </a:t>
                      </a:r>
                      <a:r>
                        <a:rPr lang="en-GB" sz="6500" b="1" u="sng" kern="1200" dirty="0" err="1">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COLORS</a:t>
                      </a:r>
                      <a:r>
                        <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rPr>
                        <a:t> &amp; MEASURES TOOLS)</a:t>
                      </a:r>
                    </a:p>
                  </a:txBody>
                  <a:tcPr anchor="ctr">
                    <a:lnB w="12700" cap="flat" cmpd="sng" algn="ctr">
                      <a:solidFill>
                        <a:schemeClr val="tx1"/>
                      </a:solidFill>
                      <a:prstDash val="solid"/>
                      <a:round/>
                      <a:headEnd type="none" w="med" len="med"/>
                      <a:tailEnd type="none" w="med" len="med"/>
                    </a:lnB>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u="sng" kern="1200"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nchor="ctr">
                    <a:solidFill>
                      <a:srgbClr val="7030A0"/>
                    </a:solid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500" b="1" kern="1200" dirty="0">
                        <a:solidFill>
                          <a:schemeClr val="accent1">
                            <a:lumMod val="60000"/>
                            <a:lumOff val="40000"/>
                          </a:schemeClr>
                        </a:solidFill>
                        <a:effectLst/>
                        <a:latin typeface="Monotype Corsiva" panose="03010101010201010101" pitchFamily="66" charset="0"/>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13529"/>
                  </a:ext>
                </a:extLst>
              </a:tr>
              <a:tr h="5455207">
                <a:tc>
                  <a:txBody>
                    <a:bodyPr/>
                    <a:lstStyle/>
                    <a:p>
                      <a:r>
                        <a:rPr lang="en-GB" sz="6000" b="1" u="sng" dirty="0">
                          <a:solidFill>
                            <a:srgbClr val="FF0000"/>
                          </a:solidFill>
                          <a:effectLst>
                            <a:outerShdw blurRad="38100" dist="38100" dir="2700000" algn="tl">
                              <a:srgbClr val="000000">
                                <a:alpha val="43137"/>
                              </a:srgbClr>
                            </a:outerShdw>
                          </a:effectLst>
                          <a:latin typeface="Monotype Corsiva" panose="03010101010201010101" pitchFamily="66" charset="0"/>
                        </a:rPr>
                        <a:t>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4" tooltip="7. Ruler Tool, 7.1 Note Tool, 7.2 Count Tool Screen Prints"/>
                        </a:rPr>
                        <a:t>Ruler Tool</a:t>
                      </a: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72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8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5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lnT w="12700" cap="flat" cmpd="sng" algn="ctr">
                      <a:solidFill>
                        <a:schemeClr val="tx1"/>
                      </a:solidFill>
                      <a:prstDash val="solid"/>
                      <a:round/>
                      <a:headEnd type="none" w="med" len="med"/>
                      <a:tailEnd type="none" w="med" len="med"/>
                    </a:lnT>
                    <a:solidFill>
                      <a:srgbClr val="0070C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dirty="0">
                        <a:latin typeface="Monotype Corsiva" panose="03010101010201010101" pitchFamily="66" charset="0"/>
                      </a:endParaRPr>
                    </a:p>
                  </a:txBody>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Measures Distances, Locations &amp; Angles To Any Object Within The Canvas, Which Are </a:t>
                      </a: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Displayed Within The Info Panel, By Moving The Crosshair Over The Shape &amp; Implementing A Line Measurer.</a:t>
                      </a:r>
                      <a:endParaRPr lang="en-GB" sz="6000" dirty="0"/>
                    </a:p>
                    <a:p>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70C0"/>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a:solidFill>
                      <a:srgbClr val="0070C0"/>
                    </a:solidFill>
                  </a:tcPr>
                </a:tc>
                <a:extLst>
                  <a:ext uri="{0D108BD9-81ED-4DB2-BD59-A6C34878D82A}">
                    <a16:rowId xmlns:a16="http://schemas.microsoft.com/office/drawing/2014/main" val="3399249384"/>
                  </a:ext>
                </a:extLst>
              </a:tr>
              <a:tr h="927948">
                <a:tc>
                  <a:txBody>
                    <a:bodyPr/>
                    <a:lstStyle/>
                    <a:p>
                      <a:endPar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solidFill>
                      <a:schemeClr val="tx1"/>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chemeClr val="tx1"/>
                    </a:solidFill>
                  </a:tcPr>
                </a:tc>
                <a:tc hMerge="1">
                  <a:txBody>
                    <a:bodyPr/>
                    <a:lstStyle/>
                    <a:p>
                      <a:endParaRPr lang="en-GB"/>
                    </a:p>
                  </a:txBody>
                  <a:tcPr/>
                </a:tc>
                <a:tc hMerge="1">
                  <a:txBody>
                    <a:bodyPr/>
                    <a:lstStyle/>
                    <a:p>
                      <a:endParaRPr lang="en-GB"/>
                    </a:p>
                  </a:txBody>
                  <a:tcPr/>
                </a:tc>
                <a:tc gridSpan="3">
                  <a:txBody>
                    <a:bodyPr/>
                    <a:lstStyle/>
                    <a:p>
                      <a:endParaRPr lang="en-GB" dirty="0"/>
                    </a:p>
                  </a:txBody>
                  <a:tcPr>
                    <a:lnR w="12700" cap="flat" cmpd="sng" algn="ctr">
                      <a:solidFill>
                        <a:schemeClr val="tx1"/>
                      </a:solidFill>
                      <a:prstDash val="solid"/>
                      <a:round/>
                      <a:headEnd type="none" w="med" len="med"/>
                      <a:tailEnd type="none" w="med" len="med"/>
                    </a:lnR>
                    <a:solidFill>
                      <a:schemeClr val="tx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a:solidFill>
                      <a:schemeClr val="tx1"/>
                    </a:solidFill>
                  </a:tcPr>
                </a:tc>
                <a:extLst>
                  <a:ext uri="{0D108BD9-81ED-4DB2-BD59-A6C34878D82A}">
                    <a16:rowId xmlns:a16="http://schemas.microsoft.com/office/drawing/2014/main" val="2511972732"/>
                  </a:ext>
                </a:extLst>
              </a:tr>
              <a:tr h="6833069">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7.1</a:t>
                      </a:r>
                    </a:p>
                  </a:txBody>
                  <a:tcPr>
                    <a:solidFill>
                      <a:srgbClr val="00B0F0"/>
                    </a:solidFill>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Note Tool</a:t>
                      </a: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7.1 Not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7.1 Not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5" tooltip="7.1 Not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7.1 Not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hlinkClick r:id="rId6" tooltip="7.1 Note Tool Screen Print"/>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a:txBody>
                  <a:tcPr>
                    <a:solidFill>
                      <a:srgbClr val="00B0F0"/>
                    </a:solidFill>
                  </a:tcPr>
                </a:tc>
                <a:tc hMerge="1">
                  <a:txBody>
                    <a:bodyPr/>
                    <a:lstStyle/>
                    <a:p>
                      <a:endParaRPr lang="en-GB"/>
                    </a:p>
                  </a:txBody>
                  <a:tcPr/>
                </a:tc>
                <a:tc hMerge="1">
                  <a:txBody>
                    <a:bodyPr/>
                    <a:lstStyle/>
                    <a:p>
                      <a:endParaRPr lang="en-GB" dirty="0"/>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rPr>
                        <a:t>Enables Notes To Be Attached To Shapes &amp; Photographs, Which Can Be Typed &amp; Viewed Within The Notes Panel.  To Review The Note, Double Click On The Note.  To Delete A Note, Select The Right Handle Of The Mouse &amp; Select Delete Or Delete All.</a:t>
                      </a: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Times New Roman" panose="02020603050405020304" pitchFamily="18" charset="0"/>
                      </a:endParaRPr>
                    </a:p>
                    <a:p>
                      <a:pPr marL="0" marR="0" lvl="0" indent="0" algn="l" defTabSz="1444953" rtl="0" eaLnBrk="1" fontAlgn="auto" latinLnBrk="0" hangingPunct="1">
                        <a:lnSpc>
                          <a:spcPct val="100000"/>
                        </a:lnSpc>
                        <a:spcBef>
                          <a:spcPts val="0"/>
                        </a:spcBef>
                        <a:spcAft>
                          <a:spcPts val="0"/>
                        </a:spcAft>
                        <a:buClrTx/>
                        <a:buSzTx/>
                        <a:buFontTx/>
                        <a:buNone/>
                        <a:tabLst/>
                        <a:defRPr/>
                      </a:pP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2043947538"/>
                  </a:ext>
                </a:extLst>
              </a:tr>
              <a:tr h="986148">
                <a:tc>
                  <a:txBody>
                    <a:bodyPr/>
                    <a:lstStyle/>
                    <a:p>
                      <a:endParaRPr lang="en-GB" sz="6000" dirty="0">
                        <a:latin typeface="Monotype Corsiva" panose="03010101010201010101" pitchFamily="66" charset="0"/>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7.2</a:t>
                      </a:r>
                    </a:p>
                  </a:txBody>
                  <a:tcPr>
                    <a:solidFill>
                      <a:srgbClr val="00B0F0"/>
                    </a:solidFill>
                  </a:tcPr>
                </a:tc>
                <a:tc gridSpan="2">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lang="en-GB" sz="6000" b="1" u="sng" kern="1200"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Count Tool</a:t>
                      </a:r>
                    </a:p>
                  </a:txBody>
                  <a:tcPr>
                    <a:solidFill>
                      <a:srgbClr val="00B0F0"/>
                    </a:solidFill>
                  </a:tcPr>
                </a:tc>
                <a:tc hMerge="1">
                  <a:txBody>
                    <a:bodyPr/>
                    <a:lstStyle/>
                    <a:p>
                      <a:endParaRPr lang="en-GB"/>
                    </a:p>
                  </a:txBody>
                  <a:tcPr/>
                </a:tc>
                <a:tc gridSpan="3">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Displays Counts Within Shapes &amp; Photographs.</a:t>
                      </a:r>
                      <a:r>
                        <a:rPr kumimoji="0" lang="en-GB" sz="60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 </a:t>
                      </a:r>
                    </a:p>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(Examples Included With Above Screen Print)</a:t>
                      </a:r>
                      <a:endParaRPr lang="en-GB" sz="6000" dirty="0"/>
                    </a:p>
                  </a:txBody>
                  <a:tcPr>
                    <a:solidFill>
                      <a:srgbClr val="00B0F0"/>
                    </a:solidFill>
                  </a:tcPr>
                </a:tc>
                <a:tc hMerge="1">
                  <a:txBody>
                    <a:bodyPr/>
                    <a:lstStyle/>
                    <a:p>
                      <a:pPr marL="0" marR="0" lvl="0" indent="0" algn="l" defTabSz="144495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dirty="0">
                          <a:ln>
                            <a:noFill/>
                          </a:ln>
                          <a:solidFill>
                            <a:prstClr val="white"/>
                          </a:solidFill>
                          <a:effectLst/>
                          <a:uLnTx/>
                          <a:uFillTx/>
                          <a:latin typeface="Monotype Corsiva" panose="03010101010201010101" pitchFamily="66" charset="0"/>
                          <a:ea typeface="+mn-ea"/>
                          <a:cs typeface="Times New Roman" panose="02020603050405020304" pitchFamily="18" charset="0"/>
                        </a:rPr>
                        <a:t>Displays Counts Within Shapes &amp; Photographs.</a:t>
                      </a:r>
                      <a:r>
                        <a:rPr kumimoji="0" lang="en-GB" sz="5400" b="1" i="0" u="none" strike="noStrike" kern="1200" cap="none" spc="0" normalizeH="0" baseline="0" noProof="0" dirty="0">
                          <a:ln>
                            <a:noFill/>
                          </a:ln>
                          <a:solidFill>
                            <a:srgbClr val="FF0000"/>
                          </a:solidFill>
                          <a:effectLst/>
                          <a:uLnTx/>
                          <a:uFillTx/>
                          <a:latin typeface="Monotype Corsiva" panose="03010101010201010101" pitchFamily="66" charset="0"/>
                          <a:ea typeface="+mn-ea"/>
                          <a:cs typeface="Times New Roman" panose="02020603050405020304" pitchFamily="18" charset="0"/>
                        </a:rPr>
                        <a:t> </a:t>
                      </a:r>
                      <a:endParaRPr lang="en-GB" dirty="0"/>
                    </a:p>
                  </a:txBody>
                  <a:tcPr>
                    <a:lnR w="12700" cap="flat" cmpd="sng" algn="ctr">
                      <a:solidFill>
                        <a:schemeClr val="tx1"/>
                      </a:solidFill>
                      <a:prstDash val="solid"/>
                      <a:round/>
                      <a:headEnd type="none" w="med" len="med"/>
                      <a:tailEnd type="none" w="med" len="med"/>
                    </a:lnR>
                    <a:solidFill>
                      <a:srgbClr val="00B0F0"/>
                    </a:solidFill>
                  </a:tcPr>
                </a:tc>
                <a:tc hMerge="1">
                  <a:txBody>
                    <a:bodyPr/>
                    <a:lstStyle/>
                    <a:p>
                      <a:endParaRPr lang="en-GB"/>
                    </a:p>
                  </a:txBody>
                  <a:tcPr/>
                </a:tc>
                <a:extLst>
                  <a:ext uri="{0D108BD9-81ED-4DB2-BD59-A6C34878D82A}">
                    <a16:rowId xmlns:a16="http://schemas.microsoft.com/office/drawing/2014/main" val="885357070"/>
                  </a:ext>
                </a:extLst>
              </a:tr>
            </a:tbl>
          </a:graphicData>
        </a:graphic>
      </p:graphicFrame>
      <p:grpSp>
        <p:nvGrpSpPr>
          <p:cNvPr id="24" name="Group 23">
            <a:extLst>
              <a:ext uri="{FF2B5EF4-FFF2-40B4-BE49-F238E27FC236}">
                <a16:creationId xmlns:a16="http://schemas.microsoft.com/office/drawing/2014/main" id="{0B68ECB2-E9E7-4464-AE4A-A521C3EB28A1}"/>
              </a:ext>
            </a:extLst>
          </p:cNvPr>
          <p:cNvGrpSpPr/>
          <p:nvPr/>
        </p:nvGrpSpPr>
        <p:grpSpPr>
          <a:xfrm>
            <a:off x="37103182" y="20027035"/>
            <a:ext cx="1404366" cy="1629444"/>
            <a:chOff x="37114656" y="20025650"/>
            <a:chExt cx="1404366" cy="1629444"/>
          </a:xfrm>
        </p:grpSpPr>
        <p:sp>
          <p:nvSpPr>
            <p:cNvPr id="25" name="Rectangle 24">
              <a:extLst>
                <a:ext uri="{FF2B5EF4-FFF2-40B4-BE49-F238E27FC236}">
                  <a16:creationId xmlns:a16="http://schemas.microsoft.com/office/drawing/2014/main" id="{BB83EF76-3125-43AA-AE63-3494CB797CC3}"/>
                </a:ext>
              </a:extLst>
            </p:cNvPr>
            <p:cNvSpPr/>
            <p:nvPr/>
          </p:nvSpPr>
          <p:spPr>
            <a:xfrm>
              <a:off x="37114656" y="20025650"/>
              <a:ext cx="1404366" cy="1629444"/>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E0D4CE61-A402-46F1-B8DC-B126EBC0874B}"/>
                </a:ext>
              </a:extLst>
            </p:cNvPr>
            <p:cNvGrpSpPr/>
            <p:nvPr/>
          </p:nvGrpSpPr>
          <p:grpSpPr>
            <a:xfrm>
              <a:off x="37254273" y="20182018"/>
              <a:ext cx="1085227" cy="1323463"/>
              <a:chOff x="23219356" y="16072186"/>
              <a:chExt cx="1168401" cy="1473688"/>
            </a:xfrm>
          </p:grpSpPr>
          <p:sp>
            <p:nvSpPr>
              <p:cNvPr id="28" name="Isosceles Triangle 27">
                <a:extLst>
                  <a:ext uri="{FF2B5EF4-FFF2-40B4-BE49-F238E27FC236}">
                    <a16:creationId xmlns:a16="http://schemas.microsoft.com/office/drawing/2014/main" id="{7D8CD43E-27A1-429A-8DB4-6EFC448BDBA4}"/>
                  </a:ext>
                </a:extLst>
              </p:cNvPr>
              <p:cNvSpPr/>
              <p:nvPr/>
            </p:nvSpPr>
            <p:spPr>
              <a:xfrm>
                <a:off x="23219356" y="16072186"/>
                <a:ext cx="1168401" cy="8253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8B9C789-19B2-4837-BB3D-0B5C7DDFF33C}"/>
                  </a:ext>
                </a:extLst>
              </p:cNvPr>
              <p:cNvSpPr/>
              <p:nvPr/>
            </p:nvSpPr>
            <p:spPr>
              <a:xfrm>
                <a:off x="23983945" y="16192941"/>
                <a:ext cx="52683" cy="2399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7" action="ppaction://hlinksldjump" tooltip="Title Page"/>
                <a:extLst>
                  <a:ext uri="{FF2B5EF4-FFF2-40B4-BE49-F238E27FC236}">
                    <a16:creationId xmlns:a16="http://schemas.microsoft.com/office/drawing/2014/main" id="{4EA5CA96-695A-4FF7-820D-B00CBF44455D}"/>
                  </a:ext>
                </a:extLst>
              </p:cNvPr>
              <p:cNvSpPr/>
              <p:nvPr/>
            </p:nvSpPr>
            <p:spPr>
              <a:xfrm>
                <a:off x="23389221" y="16897546"/>
                <a:ext cx="842928" cy="6483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a:hlinkClick r:id="" action="ppaction://hlinkshowjump?jump=firstslide" tooltip="Title Page"/>
              <a:extLst>
                <a:ext uri="{FF2B5EF4-FFF2-40B4-BE49-F238E27FC236}">
                  <a16:creationId xmlns:a16="http://schemas.microsoft.com/office/drawing/2014/main" id="{6D367542-8382-4A30-9150-6C74DAC92C59}"/>
                </a:ext>
              </a:extLst>
            </p:cNvPr>
            <p:cNvSpPr/>
            <p:nvPr/>
          </p:nvSpPr>
          <p:spPr>
            <a:xfrm>
              <a:off x="37704057" y="21138447"/>
              <a:ext cx="175253" cy="3649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35" name="Group 34">
            <a:extLst>
              <a:ext uri="{FF2B5EF4-FFF2-40B4-BE49-F238E27FC236}">
                <a16:creationId xmlns:a16="http://schemas.microsoft.com/office/drawing/2014/main" id="{C7E589DC-42BE-450C-BBD2-EA99C0AAD82E}"/>
              </a:ext>
            </a:extLst>
          </p:cNvPr>
          <p:cNvGrpSpPr/>
          <p:nvPr/>
        </p:nvGrpSpPr>
        <p:grpSpPr>
          <a:xfrm>
            <a:off x="34267700" y="-17532"/>
            <a:ext cx="4051054" cy="21708000"/>
            <a:chOff x="34356599" y="19044"/>
            <a:chExt cx="4051054" cy="21655094"/>
          </a:xfrm>
        </p:grpSpPr>
        <p:sp>
          <p:nvSpPr>
            <p:cNvPr id="36" name="Freeform 6">
              <a:extLst>
                <a:ext uri="{FF2B5EF4-FFF2-40B4-BE49-F238E27FC236}">
                  <a16:creationId xmlns:a16="http://schemas.microsoft.com/office/drawing/2014/main" id="{3FB18A1D-6DAE-49CA-BC74-9448FF1E3818}"/>
                </a:ext>
              </a:extLst>
            </p:cNvPr>
            <p:cNvSpPr/>
            <p:nvPr/>
          </p:nvSpPr>
          <p:spPr bwMode="auto">
            <a:xfrm flipH="1">
              <a:off x="36016680" y="19044"/>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37" name="Freeform 7">
              <a:extLst>
                <a:ext uri="{FF2B5EF4-FFF2-40B4-BE49-F238E27FC236}">
                  <a16:creationId xmlns:a16="http://schemas.microsoft.com/office/drawing/2014/main" id="{A48BFD8E-72A0-4241-8566-EC7F1EABA4E3}"/>
                </a:ext>
              </a:extLst>
            </p:cNvPr>
            <p:cNvSpPr/>
            <p:nvPr/>
          </p:nvSpPr>
          <p:spPr bwMode="auto">
            <a:xfrm flipH="1">
              <a:off x="36529085" y="19044"/>
              <a:ext cx="1840468" cy="16629923"/>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44" name="Freeform 8">
              <a:extLst>
                <a:ext uri="{FF2B5EF4-FFF2-40B4-BE49-F238E27FC236}">
                  <a16:creationId xmlns:a16="http://schemas.microsoft.com/office/drawing/2014/main" id="{F9581145-5B71-43E2-962E-3495C02E45C0}"/>
                </a:ext>
              </a:extLst>
            </p:cNvPr>
            <p:cNvSpPr/>
            <p:nvPr/>
          </p:nvSpPr>
          <p:spPr bwMode="auto">
            <a:xfrm flipH="1">
              <a:off x="36346083" y="16569078"/>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16F797AD-3C78-4440-B5A6-7CAA8162C8DE}"/>
                </a:ext>
              </a:extLst>
            </p:cNvPr>
            <p:cNvSpPr/>
            <p:nvPr/>
          </p:nvSpPr>
          <p:spPr bwMode="auto">
            <a:xfrm flipH="1">
              <a:off x="35402320" y="16734178"/>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99F79AF2-B6D1-44BE-86E2-85DBE1B011DC}"/>
                </a:ext>
              </a:extLst>
            </p:cNvPr>
            <p:cNvSpPr/>
            <p:nvPr/>
          </p:nvSpPr>
          <p:spPr bwMode="auto">
            <a:xfrm flipH="1">
              <a:off x="34356599" y="16721183"/>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1" name="Freeform 11">
              <a:extLst>
                <a:ext uri="{FF2B5EF4-FFF2-40B4-BE49-F238E27FC236}">
                  <a16:creationId xmlns:a16="http://schemas.microsoft.com/office/drawing/2014/main" id="{AF52D374-50AB-46EE-909D-B59E5EA8F3FC}"/>
                </a:ext>
              </a:extLst>
            </p:cNvPr>
            <p:cNvSpPr/>
            <p:nvPr/>
          </p:nvSpPr>
          <p:spPr bwMode="auto">
            <a:xfrm flipH="1">
              <a:off x="35615579" y="16571092"/>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grpSp>
        <p:nvGrpSpPr>
          <p:cNvPr id="62" name="Group 61">
            <a:extLst>
              <a:ext uri="{FF2B5EF4-FFF2-40B4-BE49-F238E27FC236}">
                <a16:creationId xmlns:a16="http://schemas.microsoft.com/office/drawing/2014/main" id="{4CEB4A9B-BA98-47E8-BFC6-CBBECB566B45}"/>
              </a:ext>
            </a:extLst>
          </p:cNvPr>
          <p:cNvGrpSpPr/>
          <p:nvPr/>
        </p:nvGrpSpPr>
        <p:grpSpPr>
          <a:xfrm>
            <a:off x="223853" y="5775"/>
            <a:ext cx="4051054" cy="21708000"/>
            <a:chOff x="101087" y="5775"/>
            <a:chExt cx="4051054" cy="21655098"/>
          </a:xfrm>
        </p:grpSpPr>
        <p:sp>
          <p:nvSpPr>
            <p:cNvPr id="63" name="Freeform 6">
              <a:extLst>
                <a:ext uri="{FF2B5EF4-FFF2-40B4-BE49-F238E27FC236}">
                  <a16:creationId xmlns:a16="http://schemas.microsoft.com/office/drawing/2014/main" id="{AF4F04FA-4CD1-4D14-B359-772BE7B7F8F8}"/>
                </a:ext>
              </a:extLst>
            </p:cNvPr>
            <p:cNvSpPr/>
            <p:nvPr/>
          </p:nvSpPr>
          <p:spPr bwMode="auto">
            <a:xfrm>
              <a:off x="643748" y="5775"/>
              <a:ext cx="1848312" cy="16795024"/>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6">
                <a:lumMod val="75000"/>
              </a:schemeClr>
            </a:solidFill>
            <a:ln>
              <a:noFill/>
            </a:ln>
          </p:spPr>
        </p:sp>
        <p:sp>
          <p:nvSpPr>
            <p:cNvPr id="64" name="Freeform 7">
              <a:extLst>
                <a:ext uri="{FF2B5EF4-FFF2-40B4-BE49-F238E27FC236}">
                  <a16:creationId xmlns:a16="http://schemas.microsoft.com/office/drawing/2014/main" id="{05528B12-1526-4172-A98B-881F76CB28E7}"/>
                </a:ext>
              </a:extLst>
            </p:cNvPr>
            <p:cNvSpPr/>
            <p:nvPr/>
          </p:nvSpPr>
          <p:spPr bwMode="auto">
            <a:xfrm>
              <a:off x="139187" y="5775"/>
              <a:ext cx="1840468" cy="16629924"/>
            </a:xfrm>
            <a:custGeom>
              <a:avLst/>
              <a:gdLst/>
              <a:ahLst/>
              <a:cxnLst/>
              <a:rect l="0" t="0" r="r" b="b"/>
              <a:pathLst>
                <a:path w="704" h="3324">
                  <a:moveTo>
                    <a:pt x="704" y="0"/>
                  </a:moveTo>
                  <a:lnTo>
                    <a:pt x="545" y="0"/>
                  </a:lnTo>
                  <a:lnTo>
                    <a:pt x="0" y="3300"/>
                  </a:lnTo>
                  <a:lnTo>
                    <a:pt x="157" y="3324"/>
                  </a:lnTo>
                  <a:lnTo>
                    <a:pt x="704" y="0"/>
                  </a:lnTo>
                  <a:close/>
                </a:path>
              </a:pathLst>
            </a:custGeom>
            <a:solidFill>
              <a:srgbClr val="FF0000"/>
            </a:solidFill>
            <a:ln>
              <a:noFill/>
            </a:ln>
          </p:spPr>
          <p:txBody>
            <a:bodyPr/>
            <a:lstStyle/>
            <a:p>
              <a:endParaRPr lang="en-GB" sz="1801" dirty="0"/>
            </a:p>
          </p:txBody>
        </p:sp>
        <p:sp>
          <p:nvSpPr>
            <p:cNvPr id="65" name="Freeform 8">
              <a:extLst>
                <a:ext uri="{FF2B5EF4-FFF2-40B4-BE49-F238E27FC236}">
                  <a16:creationId xmlns:a16="http://schemas.microsoft.com/office/drawing/2014/main" id="{F5CD1AF5-7B1E-4916-AA8E-05FFF8294AD3}"/>
                </a:ext>
              </a:extLst>
            </p:cNvPr>
            <p:cNvSpPr/>
            <p:nvPr/>
          </p:nvSpPr>
          <p:spPr bwMode="auto">
            <a:xfrm>
              <a:off x="139187" y="16555811"/>
              <a:ext cx="2023470" cy="5103046"/>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261CE11B-0592-452A-B54C-5E665AAE8714}"/>
                </a:ext>
              </a:extLst>
            </p:cNvPr>
            <p:cNvSpPr/>
            <p:nvPr/>
          </p:nvSpPr>
          <p:spPr bwMode="auto">
            <a:xfrm>
              <a:off x="643748" y="16720910"/>
              <a:ext cx="2462672" cy="4937948"/>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CBE78FF-CB2A-4E28-943E-0686925514B6}"/>
                </a:ext>
              </a:extLst>
            </p:cNvPr>
            <p:cNvSpPr/>
            <p:nvPr/>
          </p:nvSpPr>
          <p:spPr bwMode="auto">
            <a:xfrm>
              <a:off x="643748" y="16707916"/>
              <a:ext cx="3508393" cy="495295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6">
                <a:lumMod val="75000"/>
              </a:schemeClr>
            </a:solidFill>
            <a:ln>
              <a:noFill/>
            </a:ln>
          </p:spPr>
        </p:sp>
        <p:sp>
          <p:nvSpPr>
            <p:cNvPr id="68" name="Freeform 11">
              <a:extLst>
                <a:ext uri="{FF2B5EF4-FFF2-40B4-BE49-F238E27FC236}">
                  <a16:creationId xmlns:a16="http://schemas.microsoft.com/office/drawing/2014/main" id="{ED7B84E3-305D-4D37-A973-90E7D77726E2}"/>
                </a:ext>
              </a:extLst>
            </p:cNvPr>
            <p:cNvSpPr/>
            <p:nvPr/>
          </p:nvSpPr>
          <p:spPr bwMode="auto">
            <a:xfrm>
              <a:off x="101087" y="16557827"/>
              <a:ext cx="2792074" cy="5103046"/>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FF0000"/>
            </a:solidFill>
            <a:ln>
              <a:noFill/>
            </a:ln>
          </p:spPr>
          <p:txBody>
            <a:bodyPr/>
            <a:lstStyle/>
            <a:p>
              <a:endParaRPr lang="en-GB" sz="1801" dirty="0"/>
            </a:p>
          </p:txBody>
        </p:sp>
      </p:grpSp>
      <p:pic>
        <p:nvPicPr>
          <p:cNvPr id="2" name="Picture 1">
            <a:extLst>
              <a:ext uri="{FF2B5EF4-FFF2-40B4-BE49-F238E27FC236}">
                <a16:creationId xmlns:a16="http://schemas.microsoft.com/office/drawing/2014/main" id="{93F985DB-3B55-41FD-8D4D-78A318577204}"/>
              </a:ext>
            </a:extLst>
          </p:cNvPr>
          <p:cNvPicPr>
            <a:picLocks noChangeAspect="1"/>
          </p:cNvPicPr>
          <p:nvPr/>
        </p:nvPicPr>
        <p:blipFill rotWithShape="1">
          <a:blip r:embed="rId8"/>
          <a:srcRect l="31182" t="30845" r="49568" b="47402"/>
          <a:stretch/>
        </p:blipFill>
        <p:spPr>
          <a:xfrm>
            <a:off x="4032794" y="11542589"/>
            <a:ext cx="6183309" cy="6408824"/>
          </a:xfrm>
          <a:prstGeom prst="rect">
            <a:avLst/>
          </a:prstGeom>
        </p:spPr>
      </p:pic>
      <p:pic>
        <p:nvPicPr>
          <p:cNvPr id="4" name="Picture 3">
            <a:extLst>
              <a:ext uri="{FF2B5EF4-FFF2-40B4-BE49-F238E27FC236}">
                <a16:creationId xmlns:a16="http://schemas.microsoft.com/office/drawing/2014/main" id="{528363CE-CB5C-46A1-84DD-4AC60E7C9607}"/>
              </a:ext>
            </a:extLst>
          </p:cNvPr>
          <p:cNvPicPr>
            <a:picLocks noChangeAspect="1"/>
          </p:cNvPicPr>
          <p:nvPr/>
        </p:nvPicPr>
        <p:blipFill rotWithShape="1">
          <a:blip r:embed="rId9"/>
          <a:srcRect l="53489" t="18897" r="28797" b="48832"/>
          <a:stretch/>
        </p:blipFill>
        <p:spPr>
          <a:xfrm>
            <a:off x="3166298" y="4626011"/>
            <a:ext cx="5475998" cy="4762163"/>
          </a:xfrm>
          <a:prstGeom prst="rect">
            <a:avLst/>
          </a:prstGeom>
        </p:spPr>
      </p:pic>
      <p:sp>
        <p:nvSpPr>
          <p:cNvPr id="38" name="Subtitle 4">
            <a:extLst>
              <a:ext uri="{FF2B5EF4-FFF2-40B4-BE49-F238E27FC236}">
                <a16:creationId xmlns:a16="http://schemas.microsoft.com/office/drawing/2014/main" id="{912F43F4-56DA-4D70-95E2-FBC682285BF1}"/>
              </a:ext>
            </a:extLst>
          </p:cNvPr>
          <p:cNvSpPr txBox="1">
            <a:spLocks/>
          </p:cNvSpPr>
          <p:nvPr/>
        </p:nvSpPr>
        <p:spPr>
          <a:xfrm>
            <a:off x="6556087" y="344135"/>
            <a:ext cx="25419627" cy="1800000"/>
          </a:xfrm>
          <a:prstGeom prst="rect">
            <a:avLst/>
          </a:prstGeom>
          <a:solidFill>
            <a:srgbClr val="FF0000"/>
          </a:solidFill>
          <a:ln>
            <a:solidFill>
              <a:srgbClr val="C2C6C7"/>
            </a:solid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marL="903084" indent="-903084" algn="l" defTabSz="1444935" rtl="0" eaLnBrk="1" latinLnBrk="0" hangingPunct="1">
              <a:spcBef>
                <a:spcPct val="20000"/>
              </a:spcBef>
              <a:spcAft>
                <a:spcPts val="1896"/>
              </a:spcAft>
              <a:buClr>
                <a:schemeClr val="accent1">
                  <a:lumMod val="75000"/>
                </a:schemeClr>
              </a:buClr>
              <a:buSzPct val="145000"/>
              <a:buFont typeface="Arial"/>
              <a:buChar char="•"/>
              <a:defRPr sz="7585" kern="1200" cap="none">
                <a:solidFill>
                  <a:schemeClr val="tx1"/>
                </a:solidFill>
                <a:effectLst/>
                <a:latin typeface="+mn-lt"/>
                <a:ea typeface="+mn-ea"/>
                <a:cs typeface="+mn-cs"/>
              </a:defRPr>
            </a:lvl1pPr>
            <a:lvl2pPr marL="2348019" indent="-903084" algn="l" defTabSz="1444935" rtl="0" eaLnBrk="1" latinLnBrk="0" hangingPunct="1">
              <a:spcBef>
                <a:spcPct val="20000"/>
              </a:spcBef>
              <a:spcAft>
                <a:spcPts val="1896"/>
              </a:spcAft>
              <a:buClr>
                <a:schemeClr val="accent1">
                  <a:lumMod val="75000"/>
                </a:schemeClr>
              </a:buClr>
              <a:buSzPct val="145000"/>
              <a:buFont typeface="Arial"/>
              <a:buChar char="•"/>
              <a:defRPr sz="6321" kern="1200" cap="none">
                <a:solidFill>
                  <a:schemeClr val="tx1"/>
                </a:solidFill>
                <a:effectLst/>
                <a:latin typeface="+mn-lt"/>
                <a:ea typeface="+mn-ea"/>
                <a:cs typeface="+mn-cs"/>
              </a:defRPr>
            </a:lvl2pPr>
            <a:lvl3pPr marL="3792954" indent="-903084" algn="l" defTabSz="1444935" rtl="0" eaLnBrk="1" latinLnBrk="0" hangingPunct="1">
              <a:spcBef>
                <a:spcPct val="20000"/>
              </a:spcBef>
              <a:spcAft>
                <a:spcPts val="1896"/>
              </a:spcAft>
              <a:buClr>
                <a:schemeClr val="accent1">
                  <a:lumMod val="75000"/>
                </a:schemeClr>
              </a:buClr>
              <a:buSzPct val="145000"/>
              <a:buFont typeface="Arial"/>
              <a:buChar char="•"/>
              <a:defRPr sz="5689" kern="1200" cap="none">
                <a:solidFill>
                  <a:schemeClr val="tx1"/>
                </a:solidFill>
                <a:effectLst/>
                <a:latin typeface="+mn-lt"/>
                <a:ea typeface="+mn-ea"/>
                <a:cs typeface="+mn-cs"/>
              </a:defRPr>
            </a:lvl3pPr>
            <a:lvl4pPr marL="4876655" indent="-541851" algn="l" defTabSz="1444935" rtl="0" eaLnBrk="1" latinLnBrk="0" hangingPunct="1">
              <a:spcBef>
                <a:spcPct val="20000"/>
              </a:spcBef>
              <a:spcAft>
                <a:spcPts val="1896"/>
              </a:spcAft>
              <a:buClr>
                <a:schemeClr val="accent1">
                  <a:lumMod val="75000"/>
                </a:schemeClr>
              </a:buClr>
              <a:buSzPct val="145000"/>
              <a:buFont typeface="Arial"/>
              <a:buChar char="•"/>
              <a:defRPr sz="5057" kern="1200" cap="none">
                <a:solidFill>
                  <a:schemeClr val="tx1"/>
                </a:solidFill>
                <a:effectLst/>
                <a:latin typeface="+mn-lt"/>
                <a:ea typeface="+mn-ea"/>
                <a:cs typeface="+mn-cs"/>
              </a:defRPr>
            </a:lvl4pPr>
            <a:lvl5pPr marL="6321590" indent="-541851"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5pPr>
            <a:lvl6pPr marL="794714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6pPr>
            <a:lvl7pPr marL="9392077"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7pPr>
            <a:lvl8pPr marL="10837012"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8pPr>
            <a:lvl9pPr marL="12281946" indent="-722467" algn="l" defTabSz="1444935" rtl="0" eaLnBrk="1" latinLnBrk="0" hangingPunct="1">
              <a:spcBef>
                <a:spcPct val="20000"/>
              </a:spcBef>
              <a:spcAft>
                <a:spcPts val="1896"/>
              </a:spcAft>
              <a:buClr>
                <a:schemeClr val="accent1">
                  <a:lumMod val="75000"/>
                </a:schemeClr>
              </a:buClr>
              <a:buSzPct val="145000"/>
              <a:buFont typeface="Arial"/>
              <a:buChar char="•"/>
              <a:defRPr sz="4425" kern="1200" cap="none">
                <a:solidFill>
                  <a:schemeClr val="tx1"/>
                </a:solidFill>
                <a:effectLst/>
                <a:latin typeface="+mn-lt"/>
                <a:ea typeface="+mn-ea"/>
                <a:cs typeface="+mn-cs"/>
              </a:defRPr>
            </a:lvl9pPr>
          </a:lstStyle>
          <a:p>
            <a:pPr marL="0" indent="0" algn="ctr">
              <a:buNone/>
            </a:pPr>
            <a:r>
              <a:rPr lang="en-GB" sz="15500" b="1" u="sng" dirty="0">
                <a:ln w="13462">
                  <a:solidFill>
                    <a:schemeClr val="accent1">
                      <a:lumMod val="60000"/>
                      <a:lumOff val="40000"/>
                    </a:schemeClr>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Monotype Corsiva" panose="03010101010201010101" pitchFamily="66" charset="0"/>
              </a:rPr>
              <a:t>ADVANCED PHOTOSHOP 2020</a:t>
            </a:r>
          </a:p>
        </p:txBody>
      </p:sp>
      <p:pic>
        <p:nvPicPr>
          <p:cNvPr id="5" name="Picture 4">
            <a:extLst>
              <a:ext uri="{FF2B5EF4-FFF2-40B4-BE49-F238E27FC236}">
                <a16:creationId xmlns:a16="http://schemas.microsoft.com/office/drawing/2014/main" id="{9C70134D-8401-4FA8-AB49-A28246F6A61E}"/>
              </a:ext>
            </a:extLst>
          </p:cNvPr>
          <p:cNvPicPr preferRelativeResize="0">
            <a:picLocks/>
          </p:cNvPicPr>
          <p:nvPr/>
        </p:nvPicPr>
        <p:blipFill rotWithShape="1">
          <a:blip r:embed="rId10"/>
          <a:srcRect t="2762" b="93666"/>
          <a:stretch/>
        </p:blipFill>
        <p:spPr>
          <a:xfrm>
            <a:off x="3932796" y="19772964"/>
            <a:ext cx="30720839" cy="1044000"/>
          </a:xfrm>
          <a:prstGeom prst="rect">
            <a:avLst/>
          </a:prstGeom>
        </p:spPr>
      </p:pic>
      <p:pic>
        <p:nvPicPr>
          <p:cNvPr id="3" name="Picture 2">
            <a:extLst>
              <a:ext uri="{FF2B5EF4-FFF2-40B4-BE49-F238E27FC236}">
                <a16:creationId xmlns:a16="http://schemas.microsoft.com/office/drawing/2014/main" id="{218269EE-AE1F-4357-9C2F-F1132832A8EC}"/>
              </a:ext>
            </a:extLst>
          </p:cNvPr>
          <p:cNvPicPr preferRelativeResize="0">
            <a:picLocks/>
          </p:cNvPicPr>
          <p:nvPr/>
        </p:nvPicPr>
        <p:blipFill rotWithShape="1">
          <a:blip r:embed="rId11"/>
          <a:srcRect t="3255" b="93178"/>
          <a:stretch/>
        </p:blipFill>
        <p:spPr>
          <a:xfrm>
            <a:off x="3069134" y="9493364"/>
            <a:ext cx="31565396" cy="1044000"/>
          </a:xfrm>
          <a:prstGeom prst="rect">
            <a:avLst/>
          </a:prstGeom>
        </p:spPr>
      </p:pic>
      <p:grpSp>
        <p:nvGrpSpPr>
          <p:cNvPr id="39" name="Group 38">
            <a:extLst>
              <a:ext uri="{FF2B5EF4-FFF2-40B4-BE49-F238E27FC236}">
                <a16:creationId xmlns:a16="http://schemas.microsoft.com/office/drawing/2014/main" id="{DFF492F0-812C-4C53-9C3E-C5863C23ADA0}"/>
              </a:ext>
            </a:extLst>
          </p:cNvPr>
          <p:cNvGrpSpPr/>
          <p:nvPr/>
        </p:nvGrpSpPr>
        <p:grpSpPr>
          <a:xfrm>
            <a:off x="-25877" y="19905811"/>
            <a:ext cx="1527408" cy="1963405"/>
            <a:chOff x="37004392" y="19860709"/>
            <a:chExt cx="1527408" cy="1963405"/>
          </a:xfrm>
        </p:grpSpPr>
        <p:sp>
          <p:nvSpPr>
            <p:cNvPr id="40" name="Rectangle 39">
              <a:extLst>
                <a:ext uri="{FF2B5EF4-FFF2-40B4-BE49-F238E27FC236}">
                  <a16:creationId xmlns:a16="http://schemas.microsoft.com/office/drawing/2014/main" id="{F1C7A4AA-79C0-4919-A7CF-9EAC133B9AFC}"/>
                </a:ext>
              </a:extLst>
            </p:cNvPr>
            <p:cNvSpPr/>
            <p:nvPr/>
          </p:nvSpPr>
          <p:spPr>
            <a:xfrm>
              <a:off x="37014241" y="19975811"/>
              <a:ext cx="1404000" cy="16308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solidFill>
                  <a:schemeClr val="tx1"/>
                </a:solidFill>
              </a:endParaRPr>
            </a:p>
          </p:txBody>
        </p:sp>
        <p:sp>
          <p:nvSpPr>
            <p:cNvPr id="41" name="TextBox 40">
              <a:extLst>
                <a:ext uri="{FF2B5EF4-FFF2-40B4-BE49-F238E27FC236}">
                  <a16:creationId xmlns:a16="http://schemas.microsoft.com/office/drawing/2014/main" id="{3B15B898-EDBB-4FC4-9580-88CC75675CCC}"/>
                </a:ext>
              </a:extLst>
            </p:cNvPr>
            <p:cNvSpPr txBox="1"/>
            <p:nvPr/>
          </p:nvSpPr>
          <p:spPr>
            <a:xfrm>
              <a:off x="37498224" y="20534910"/>
              <a:ext cx="1033576"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a:effectLst>
                    <a:outerShdw blurRad="38100" dist="38100" dir="2700000" algn="tl">
                      <a:srgbClr val="000000">
                        <a:alpha val="43137"/>
                      </a:srgbClr>
                    </a:outerShdw>
                  </a:effectLst>
                  <a:latin typeface="Monotype Corsiva" panose="03010101010201010101" pitchFamily="66" charset="0"/>
                </a:rPr>
                <a:t>P</a:t>
              </a:r>
            </a:p>
          </p:txBody>
        </p:sp>
        <p:sp>
          <p:nvSpPr>
            <p:cNvPr id="42" name="TextBox 41">
              <a:hlinkClick r:id="rId12" action="ppaction://hlinksldjump" tooltip="Contents Page One"/>
              <a:extLst>
                <a:ext uri="{FF2B5EF4-FFF2-40B4-BE49-F238E27FC236}">
                  <a16:creationId xmlns:a16="http://schemas.microsoft.com/office/drawing/2014/main" id="{B9AF027B-8C13-4C92-A48F-071CEB51C034}"/>
                </a:ext>
              </a:extLst>
            </p:cNvPr>
            <p:cNvSpPr txBox="1"/>
            <p:nvPr/>
          </p:nvSpPr>
          <p:spPr>
            <a:xfrm>
              <a:off x="37004392" y="19860709"/>
              <a:ext cx="966874"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solidFill>
                    <a:srgbClr val="FF0000"/>
                  </a:solidFill>
                  <a:effectLst>
                    <a:outerShdw dist="38100" dir="2700000" algn="bl" rotWithShape="0">
                      <a:schemeClr val="accent5"/>
                    </a:outerShdw>
                  </a:effectLst>
                  <a:latin typeface="Monotype Corsiva" panose="03010101010201010101" pitchFamily="66" charset="0"/>
                </a:rPr>
                <a:t>C </a:t>
              </a:r>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 </a:t>
              </a:r>
            </a:p>
          </p:txBody>
        </p:sp>
        <p:sp>
          <p:nvSpPr>
            <p:cNvPr id="43" name="TextBox 42">
              <a:extLst>
                <a:ext uri="{FF2B5EF4-FFF2-40B4-BE49-F238E27FC236}">
                  <a16:creationId xmlns:a16="http://schemas.microsoft.com/office/drawing/2014/main" id="{DA34DAD5-6AE6-4223-A0CA-17371EBF474D}"/>
                </a:ext>
              </a:extLst>
            </p:cNvPr>
            <p:cNvSpPr txBox="1"/>
            <p:nvPr/>
          </p:nvSpPr>
          <p:spPr>
            <a:xfrm>
              <a:off x="37540951" y="20577619"/>
              <a:ext cx="937710" cy="1246495"/>
            </a:xfrm>
            <a:prstGeom prst="rect">
              <a:avLst/>
            </a:prstGeom>
            <a:noFill/>
            <a:effectLst>
              <a:glow rad="228600">
                <a:schemeClr val="accent4">
                  <a:satMod val="175000"/>
                  <a:alpha val="40000"/>
                </a:schemeClr>
              </a:glow>
            </a:effectLst>
          </p:spPr>
          <p:txBody>
            <a:bodyPr wrap="square" rtlCol="0">
              <a:spAutoFit/>
              <a:scene3d>
                <a:camera prst="orthographicFront"/>
                <a:lightRig rig="soft" dir="t">
                  <a:rot lat="0" lon="0" rev="15600000"/>
                </a:lightRig>
              </a:scene3d>
              <a:sp3d extrusionH="57150" prstMaterial="softEdge">
                <a:bevelT w="25400" h="38100"/>
              </a:sp3d>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P</a:t>
              </a:r>
            </a:p>
          </p:txBody>
        </p:sp>
        <p:sp>
          <p:nvSpPr>
            <p:cNvPr id="45" name="TextBox 44">
              <a:hlinkClick r:id="rId12" action="ppaction://hlinksldjump" tooltip="Contents Page One"/>
              <a:extLst>
                <a:ext uri="{FF2B5EF4-FFF2-40B4-BE49-F238E27FC236}">
                  <a16:creationId xmlns:a16="http://schemas.microsoft.com/office/drawing/2014/main" id="{73DF30A5-0538-42FF-A550-BBBB8B2FACF8}"/>
                </a:ext>
              </a:extLst>
            </p:cNvPr>
            <p:cNvSpPr txBox="1"/>
            <p:nvPr/>
          </p:nvSpPr>
          <p:spPr>
            <a:xfrm>
              <a:off x="37062768" y="19900476"/>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sp>
          <p:nvSpPr>
            <p:cNvPr id="46" name="TextBox 45">
              <a:hlinkClick r:id="rId12" action="ppaction://hlinksldjump" tooltip="Contents Page"/>
              <a:extLst>
                <a:ext uri="{FF2B5EF4-FFF2-40B4-BE49-F238E27FC236}">
                  <a16:creationId xmlns:a16="http://schemas.microsoft.com/office/drawing/2014/main" id="{E9567154-EF21-4364-B820-E4C24506C5F6}"/>
                </a:ext>
              </a:extLst>
            </p:cNvPr>
            <p:cNvSpPr txBox="1"/>
            <p:nvPr/>
          </p:nvSpPr>
          <p:spPr>
            <a:xfrm>
              <a:off x="37038030" y="19868953"/>
              <a:ext cx="981763" cy="1246495"/>
            </a:xfrm>
            <a:prstGeom prst="rect">
              <a:avLst/>
            </a:prstGeom>
            <a:noFill/>
            <a:effectLst>
              <a:glow rad="228600">
                <a:schemeClr val="accent4">
                  <a:satMod val="175000"/>
                  <a:alpha val="40000"/>
                </a:schemeClr>
              </a:glow>
            </a:effectLst>
          </p:spPr>
          <p:txBody>
            <a:bodyPr wrap="square" rtlCol="0">
              <a:spAutoFit/>
            </a:bodyPr>
            <a:lstStyle/>
            <a:p>
              <a:r>
                <a:rPr lang="en-GB" sz="7500" b="1" dirty="0">
                  <a:ln w="13462">
                    <a:solidFill>
                      <a:schemeClr val="bg1"/>
                    </a:solidFill>
                    <a:prstDash val="solid"/>
                  </a:ln>
                  <a:effectLst>
                    <a:outerShdw dist="38100" dir="2700000" algn="bl" rotWithShape="0">
                      <a:schemeClr val="accent5"/>
                    </a:outerShdw>
                  </a:effectLst>
                  <a:latin typeface="Monotype Corsiva" panose="03010101010201010101" pitchFamily="66" charset="0"/>
                </a:rPr>
                <a:t>C </a:t>
              </a:r>
            </a:p>
          </p:txBody>
        </p:sp>
      </p:grpSp>
    </p:spTree>
    <p:extLst>
      <p:ext uri="{BB962C8B-B14F-4D97-AF65-F5344CB8AC3E}">
        <p14:creationId xmlns:p14="http://schemas.microsoft.com/office/powerpoint/2010/main" val="10122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p14:prism isContent="1" isInverted="1"/>
        <p:sndAc>
          <p:stSnd>
            <p:snd r:embed="rId3" name="drumroll.wav"/>
          </p:stSnd>
        </p:sndAc>
      </p:transition>
    </mc:Choice>
    <mc:Fallback xmlns="">
      <p:transition spd="slow" advClick="0">
        <p:fade/>
        <p:sndAc>
          <p:stSnd>
            <p:snd r:embed="rId13" name="drumroll.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36">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FFC30B"/>
      </a:hlink>
      <a:folHlink>
        <a:srgbClr val="C9A3E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27204</TotalTime>
  <Words>3127</Words>
  <Application>Microsoft Office PowerPoint</Application>
  <PresentationFormat>Custom</PresentationFormat>
  <Paragraphs>586</Paragraphs>
  <Slides>19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Corbel</vt:lpstr>
      <vt:lpstr>Monotype Corsiva</vt:lpstr>
      <vt:lpstr>Calibri</vt:lpstr>
      <vt:lpstr>Arial</vt:lpstr>
      <vt:lpstr>Parallax</vt:lpstr>
      <vt:lpstr>ADVANCED GRAPHIC DESIGN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GRAPHIC DESIGN</dc:title>
  <dc:creator>Andrew Stretton</dc:creator>
  <cp:lastModifiedBy>Andrew Stretton</cp:lastModifiedBy>
  <cp:revision>1353</cp:revision>
  <dcterms:created xsi:type="dcterms:W3CDTF">2020-02-22T15:10:08Z</dcterms:created>
  <dcterms:modified xsi:type="dcterms:W3CDTF">2022-10-10T11:54:57Z</dcterms:modified>
</cp:coreProperties>
</file>